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50" r:id="rId1"/>
    <p:sldMasterId id="2147483651" r:id="rId2"/>
    <p:sldMasterId id="2147483652" r:id="rId3"/>
  </p:sldMasterIdLst>
  <p:notesMasterIdLst>
    <p:notesMasterId r:id="rId40"/>
  </p:notesMasterIdLst>
  <p:handoutMasterIdLst>
    <p:handoutMasterId r:id="rId41"/>
  </p:handoutMasterIdLst>
  <p:sldIdLst>
    <p:sldId id="256" r:id="rId4"/>
    <p:sldId id="257" r:id="rId5"/>
    <p:sldId id="258" r:id="rId6"/>
    <p:sldId id="270" r:id="rId7"/>
    <p:sldId id="269" r:id="rId8"/>
    <p:sldId id="271" r:id="rId9"/>
    <p:sldId id="289" r:id="rId10"/>
    <p:sldId id="290" r:id="rId11"/>
    <p:sldId id="291" r:id="rId12"/>
    <p:sldId id="292" r:id="rId13"/>
    <p:sldId id="293" r:id="rId14"/>
    <p:sldId id="259" r:id="rId15"/>
    <p:sldId id="272" r:id="rId16"/>
    <p:sldId id="294" r:id="rId17"/>
    <p:sldId id="263" r:id="rId18"/>
    <p:sldId id="264" r:id="rId19"/>
    <p:sldId id="295" r:id="rId20"/>
    <p:sldId id="267" r:id="rId21"/>
    <p:sldId id="273" r:id="rId22"/>
    <p:sldId id="274" r:id="rId23"/>
    <p:sldId id="261" r:id="rId24"/>
    <p:sldId id="284" r:id="rId25"/>
    <p:sldId id="296" r:id="rId26"/>
    <p:sldId id="297" r:id="rId27"/>
    <p:sldId id="298" r:id="rId28"/>
    <p:sldId id="275" r:id="rId29"/>
    <p:sldId id="276" r:id="rId30"/>
    <p:sldId id="285" r:id="rId31"/>
    <p:sldId id="277" r:id="rId32"/>
    <p:sldId id="279" r:id="rId33"/>
    <p:sldId id="281" r:id="rId34"/>
    <p:sldId id="299" r:id="rId35"/>
    <p:sldId id="280" r:id="rId36"/>
    <p:sldId id="282" r:id="rId37"/>
    <p:sldId id="283" r:id="rId38"/>
    <p:sldId id="268" r:id="rId39"/>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288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8000" autoAdjust="0"/>
    <p:restoredTop sz="94660"/>
  </p:normalViewPr>
  <p:slideViewPr>
    <p:cSldViewPr snapToGrid="0">
      <p:cViewPr varScale="1">
        <p:scale>
          <a:sx n="73" d="100"/>
          <a:sy n="73" d="100"/>
        </p:scale>
        <p:origin x="786" y="72"/>
      </p:cViewPr>
      <p:guideLst>
        <p:guide orient="horz" pos="2160"/>
        <p:guide pos="288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presProps" Target="presProp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viewProps" Target="viewProps.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20" Type="http://schemas.openxmlformats.org/officeDocument/2006/relationships/slide" Target="slides/slide17.xml"/><Relationship Id="rId41"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xmlns="" id="{A89BF93A-8BAA-02C8-C3DA-B4C330CB9C9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xmlns="" id="{4C0E3DE0-EEB0-2FF3-32B8-210C787922F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88EAA3E-FFA8-4A31-B638-02539C2164CD}" type="datetimeFigureOut">
              <a:rPr lang="en-US" smtClean="0"/>
              <a:t>12/11/2022</a:t>
            </a:fld>
            <a:endParaRPr lang="en-US"/>
          </a:p>
        </p:txBody>
      </p:sp>
      <p:sp>
        <p:nvSpPr>
          <p:cNvPr id="4" name="Footer Placeholder 3">
            <a:extLst>
              <a:ext uri="{FF2B5EF4-FFF2-40B4-BE49-F238E27FC236}">
                <a16:creationId xmlns:a16="http://schemas.microsoft.com/office/drawing/2014/main" xmlns="" id="{AB7F00AE-96C5-AD3A-EEB0-598195285E0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xmlns="" id="{C293438C-5780-8B3B-1A48-67F20F5342A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1DA7111-77F8-472A-BAFF-8CE0C134306C}" type="slidenum">
              <a:rPr lang="en-US" smtClean="0"/>
              <a:t>‹#›</a:t>
            </a:fld>
            <a:endParaRPr lang="en-US"/>
          </a:p>
        </p:txBody>
      </p:sp>
    </p:spTree>
    <p:extLst>
      <p:ext uri="{BB962C8B-B14F-4D97-AF65-F5344CB8AC3E}">
        <p14:creationId xmlns:p14="http://schemas.microsoft.com/office/powerpoint/2010/main" val="367548719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3884612" y="0"/>
            <a:ext cx="2971800" cy="457200"/>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SzPts val="1400"/>
              <a:buNone/>
              <a:defRPr sz="1200" b="0" i="0" u="none" strike="noStrike" cap="none">
                <a:solidFill>
                  <a:srgbClr val="000000"/>
                </a:solidFill>
                <a:latin typeface="Calibri"/>
                <a:ea typeface="Calibri"/>
                <a:cs typeface="Calibri"/>
                <a:sym typeface="Calibri"/>
              </a:defRPr>
            </a:lvl1pPr>
            <a:lvl2pPr marR="0" lvl="1"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800" b="0" i="0" u="none" strike="noStrike" cap="none"/>
            </a:lvl1pPr>
            <a:lvl2pPr marL="914400" marR="0" lvl="1" indent="-228600" algn="l" rtl="0">
              <a:spcBef>
                <a:spcPts val="0"/>
              </a:spcBef>
              <a:spcAft>
                <a:spcPts val="0"/>
              </a:spcAft>
              <a:buSzPts val="1400"/>
              <a:buNone/>
              <a:defRPr sz="1800" b="0" i="0" u="none" strike="noStrike" cap="none"/>
            </a:lvl2pPr>
            <a:lvl3pPr marL="1371600" marR="0" lvl="2" indent="-228600" algn="l" rtl="0">
              <a:spcBef>
                <a:spcPts val="0"/>
              </a:spcBef>
              <a:spcAft>
                <a:spcPts val="0"/>
              </a:spcAft>
              <a:buSzPts val="1400"/>
              <a:buNone/>
              <a:defRPr sz="1800" b="0" i="0" u="none" strike="noStrike" cap="none"/>
            </a:lvl3pPr>
            <a:lvl4pPr marL="1828800" marR="0" lvl="3" indent="-228600" algn="l" rtl="0">
              <a:spcBef>
                <a:spcPts val="0"/>
              </a:spcBef>
              <a:spcAft>
                <a:spcPts val="0"/>
              </a:spcAft>
              <a:buSzPts val="1400"/>
              <a:buNone/>
              <a:defRPr sz="1800" b="0" i="0" u="none" strike="noStrike" cap="none"/>
            </a:lvl4pPr>
            <a:lvl5pPr marL="2286000" marR="0" lvl="4" indent="-228600" algn="l" rtl="0">
              <a:spcBef>
                <a:spcPts val="0"/>
              </a:spcBef>
              <a:spcAft>
                <a:spcPts val="0"/>
              </a:spcAft>
              <a:buSzPts val="1400"/>
              <a:buNone/>
              <a:defRPr sz="1800" b="0" i="0" u="none" strike="noStrike" cap="none"/>
            </a:lvl5pPr>
            <a:lvl6pPr marL="2743200" marR="0" lvl="5" indent="-228600" algn="l" rtl="0">
              <a:spcBef>
                <a:spcPts val="0"/>
              </a:spcBef>
              <a:spcAft>
                <a:spcPts val="0"/>
              </a:spcAft>
              <a:buSzPts val="1400"/>
              <a:buNone/>
              <a:defRPr sz="1800" b="0" i="0" u="none" strike="noStrike" cap="none"/>
            </a:lvl6pPr>
            <a:lvl7pPr marL="3200400" marR="0" lvl="6" indent="-228600" algn="l" rtl="0">
              <a:spcBef>
                <a:spcPts val="0"/>
              </a:spcBef>
              <a:spcAft>
                <a:spcPts val="0"/>
              </a:spcAft>
              <a:buSzPts val="1400"/>
              <a:buNone/>
              <a:defRPr sz="1800" b="0" i="0" u="none" strike="noStrike" cap="none"/>
            </a:lvl7pPr>
            <a:lvl8pPr marL="3657600" marR="0" lvl="7" indent="-228600" algn="l" rtl="0">
              <a:spcBef>
                <a:spcPts val="0"/>
              </a:spcBef>
              <a:spcAft>
                <a:spcPts val="0"/>
              </a:spcAft>
              <a:buSzPts val="1400"/>
              <a:buNone/>
              <a:defRPr sz="1800" b="0" i="0" u="none" strike="noStrike" cap="none"/>
            </a:lvl8pPr>
            <a:lvl9pPr marL="4114800" marR="0" lvl="8" indent="-228600" algn="l" rtl="0">
              <a:spcBef>
                <a:spcPts val="0"/>
              </a:spcBef>
              <a:spcAft>
                <a:spcPts val="0"/>
              </a:spcAft>
              <a:buSzPts val="1400"/>
              <a:buNone/>
              <a:defRPr sz="1800" b="0" i="0" u="none" strike="noStrike" cap="none"/>
            </a:lvl9pPr>
          </a:lstStyle>
          <a:p>
            <a:endParaRPr/>
          </a:p>
        </p:txBody>
      </p:sp>
      <p:sp>
        <p:nvSpPr>
          <p:cNvPr id="7" name="Google Shape;7;n"/>
          <p:cNvSpPr txBox="1">
            <a:spLocks noGrp="1"/>
          </p:cNvSpPr>
          <p:nvPr>
            <p:ph type="ftr" idx="11"/>
          </p:nvPr>
        </p:nvSpPr>
        <p:spPr>
          <a:xfrm>
            <a:off x="0" y="8685212"/>
            <a:ext cx="2971800" cy="457200"/>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a:t>
            </a:fld>
            <a:endParaRPr/>
          </a:p>
        </p:txBody>
      </p:sp>
    </p:spTree>
    <p:extLst>
      <p:ext uri="{BB962C8B-B14F-4D97-AF65-F5344CB8AC3E}">
        <p14:creationId xmlns:p14="http://schemas.microsoft.com/office/powerpoint/2010/main" val="3831102240"/>
      </p:ext>
    </p:extLst>
  </p:cSld>
  <p:clrMap bg1="lt1" tx1="dk1" bg2="dk2" tx2="lt2" accent1="accent1" accent2="accent2" accent3="accent3" accent4="accent4" accent5="accent5" accent6="accent6" hlink="hlink" folHlink="folHlink"/>
  <p:hf hdr="0" ftr="0" dt="0"/>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
        <p:cNvGrpSpPr/>
        <p:nvPr/>
      </p:nvGrpSpPr>
      <p:grpSpPr>
        <a:xfrm>
          <a:off x="0" y="0"/>
          <a:ext cx="0" cy="0"/>
          <a:chOff x="0" y="0"/>
          <a:chExt cx="0" cy="0"/>
        </a:xfrm>
      </p:grpSpPr>
      <p:sp>
        <p:nvSpPr>
          <p:cNvPr id="38" name="Google Shape;38;p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 name="Google Shape;39;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472831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
        <p:cNvGrpSpPr/>
        <p:nvPr/>
      </p:nvGrpSpPr>
      <p:grpSpPr>
        <a:xfrm>
          <a:off x="0" y="0"/>
          <a:ext cx="0" cy="0"/>
          <a:chOff x="0" y="0"/>
          <a:chExt cx="0" cy="0"/>
        </a:xfrm>
      </p:grpSpPr>
      <p:sp>
        <p:nvSpPr>
          <p:cNvPr id="45" name="Google Shape;45;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 name="Google Shape;46;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047774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Google Shape;52;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3" name="Google Shape;53;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140502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17"/>
        <p:cNvGrpSpPr/>
        <p:nvPr/>
      </p:nvGrpSpPr>
      <p:grpSpPr>
        <a:xfrm>
          <a:off x="0" y="0"/>
          <a:ext cx="0" cy="0"/>
          <a:chOff x="0" y="0"/>
          <a:chExt cx="0" cy="0"/>
        </a:xfrm>
      </p:grpSpPr>
      <p:sp>
        <p:nvSpPr>
          <p:cNvPr id="18" name="Google Shape;18;p2"/>
          <p:cNvSpPr txBox="1">
            <a:spLocks noGrp="1"/>
          </p:cNvSpPr>
          <p:nvPr>
            <p:ph type="ctrTitle"/>
          </p:nvPr>
        </p:nvSpPr>
        <p:spPr>
          <a:xfrm>
            <a:off x="685800" y="1143000"/>
            <a:ext cx="7772400" cy="17526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b="1">
                <a:solidFill>
                  <a:srgbClr val="366092"/>
                </a:solidFill>
                <a:latin typeface="Calibri"/>
                <a:ea typeface="Calibri"/>
                <a:cs typeface="Calibri"/>
                <a:sym typeface="Calibri"/>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19" name="Google Shape;19;p2"/>
          <p:cNvSpPr txBox="1">
            <a:spLocks noGrp="1"/>
          </p:cNvSpPr>
          <p:nvPr>
            <p:ph type="subTitle" idx="1"/>
          </p:nvPr>
        </p:nvSpPr>
        <p:spPr>
          <a:xfrm>
            <a:off x="685800" y="3886200"/>
            <a:ext cx="3886200" cy="2209800"/>
          </a:xfrm>
          <a:prstGeom prst="rect">
            <a:avLst/>
          </a:prstGeom>
          <a:noFill/>
          <a:ln>
            <a:noFill/>
          </a:ln>
        </p:spPr>
        <p:txBody>
          <a:bodyPr spcFirstLastPara="1" wrap="square" lIns="91425" tIns="45700" rIns="91425" bIns="45700" anchor="t" anchorCtr="0">
            <a:normAutofit/>
          </a:bodyPr>
          <a:lstStyle>
            <a:lvl1pPr lvl="0" algn="ctr">
              <a:spcBef>
                <a:spcPts val="540"/>
              </a:spcBef>
              <a:spcAft>
                <a:spcPts val="0"/>
              </a:spcAft>
              <a:buClr>
                <a:srgbClr val="366092"/>
              </a:buClr>
              <a:buSzPts val="2700"/>
              <a:buNone/>
              <a:defRPr sz="2700">
                <a:solidFill>
                  <a:srgbClr val="366092"/>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20" name="Google Shape;20;p2"/>
          <p:cNvSpPr txBox="1">
            <a:spLocks noGrp="1"/>
          </p:cNvSpPr>
          <p:nvPr>
            <p:ph type="body" idx="2"/>
          </p:nvPr>
        </p:nvSpPr>
        <p:spPr>
          <a:xfrm>
            <a:off x="4800600" y="3886200"/>
            <a:ext cx="3962400" cy="2209800"/>
          </a:xfrm>
          <a:prstGeom prst="rect">
            <a:avLst/>
          </a:prstGeom>
          <a:noFill/>
          <a:ln>
            <a:noFill/>
          </a:ln>
        </p:spPr>
        <p:txBody>
          <a:bodyPr spcFirstLastPara="1" wrap="square" lIns="91425" tIns="45700" rIns="91425" bIns="45700" anchor="t" anchorCtr="0">
            <a:normAutofit/>
          </a:bodyPr>
          <a:lstStyle>
            <a:lvl1pPr marL="457200" lvl="0" indent="-228600" algn="ctr">
              <a:spcBef>
                <a:spcPts val="540"/>
              </a:spcBef>
              <a:spcAft>
                <a:spcPts val="0"/>
              </a:spcAft>
              <a:buClr>
                <a:srgbClr val="366092"/>
              </a:buClr>
              <a:buSzPts val="2700"/>
              <a:buNone/>
              <a:defRPr sz="2700">
                <a:solidFill>
                  <a:srgbClr val="366092"/>
                </a:solidFill>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28"/>
        <p:cNvGrpSpPr/>
        <p:nvPr/>
      </p:nvGrpSpPr>
      <p:grpSpPr>
        <a:xfrm>
          <a:off x="0" y="0"/>
          <a:ext cx="0" cy="0"/>
          <a:chOff x="0" y="0"/>
          <a:chExt cx="0" cy="0"/>
        </a:xfrm>
      </p:grpSpPr>
      <p:sp>
        <p:nvSpPr>
          <p:cNvPr id="29" name="Google Shape;29;p4"/>
          <p:cNvSpPr txBox="1">
            <a:spLocks noGrp="1"/>
          </p:cNvSpPr>
          <p:nvPr>
            <p:ph type="body" idx="1"/>
          </p:nvPr>
        </p:nvSpPr>
        <p:spPr>
          <a:xfrm>
            <a:off x="457200" y="1676400"/>
            <a:ext cx="8229600" cy="3962400"/>
          </a:xfrm>
          <a:prstGeom prst="rect">
            <a:avLst/>
          </a:prstGeom>
          <a:noFill/>
          <a:ln>
            <a:noFill/>
          </a:ln>
        </p:spPr>
        <p:txBody>
          <a:bodyPr spcFirstLastPara="1" wrap="square" lIns="91425" tIns="45700" rIns="91425" bIns="45700" anchor="t" anchorCtr="0">
            <a:noAutofit/>
          </a:bodyPr>
          <a:lstStyle>
            <a:lvl1pPr marL="457200" lvl="0" indent="-431800" algn="l">
              <a:spcBef>
                <a:spcPts val="640"/>
              </a:spcBef>
              <a:spcAft>
                <a:spcPts val="0"/>
              </a:spcAft>
              <a:buClr>
                <a:srgbClr val="366092"/>
              </a:buClr>
              <a:buSzPts val="3200"/>
              <a:buChar char="•"/>
              <a:defRPr>
                <a:solidFill>
                  <a:srgbClr val="366092"/>
                </a:solidFill>
              </a:defRPr>
            </a:lvl1pPr>
            <a:lvl2pPr marL="914400" lvl="1" indent="-406400" algn="l">
              <a:spcBef>
                <a:spcPts val="560"/>
              </a:spcBef>
              <a:spcAft>
                <a:spcPts val="0"/>
              </a:spcAft>
              <a:buClr>
                <a:srgbClr val="31859B"/>
              </a:buClr>
              <a:buSzPts val="2800"/>
              <a:buChar char="–"/>
              <a:defRPr>
                <a:solidFill>
                  <a:srgbClr val="31859B"/>
                </a:solidFill>
              </a:defRPr>
            </a:lvl2pPr>
            <a:lvl3pPr marL="1371600" lvl="2" indent="-381000" algn="l">
              <a:spcBef>
                <a:spcPts val="480"/>
              </a:spcBef>
              <a:spcAft>
                <a:spcPts val="0"/>
              </a:spcAft>
              <a:buClr>
                <a:srgbClr val="953734"/>
              </a:buClr>
              <a:buSzPts val="2400"/>
              <a:buChar char="•"/>
              <a:defRPr>
                <a:solidFill>
                  <a:srgbClr val="953734"/>
                </a:solidFill>
              </a:defRPr>
            </a:lvl3pPr>
            <a:lvl4pPr marL="1828800" lvl="3" indent="-355600" algn="l">
              <a:spcBef>
                <a:spcPts val="400"/>
              </a:spcBef>
              <a:spcAft>
                <a:spcPts val="0"/>
              </a:spcAft>
              <a:buClr>
                <a:srgbClr val="E36C09"/>
              </a:buClr>
              <a:buSzPts val="2000"/>
              <a:buChar char="–"/>
              <a:defRPr>
                <a:solidFill>
                  <a:srgbClr val="E36C09"/>
                </a:solidFill>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0" name="Google Shape;30;p4"/>
          <p:cNvSpPr txBox="1">
            <a:spLocks noGrp="1"/>
          </p:cNvSpPr>
          <p:nvPr>
            <p:ph type="title"/>
          </p:nvPr>
        </p:nvSpPr>
        <p:spPr>
          <a:xfrm>
            <a:off x="457200" y="228600"/>
            <a:ext cx="8229600" cy="11430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b="1">
                <a:solidFill>
                  <a:srgbClr val="36609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31" name="Google Shape;31;p4"/>
          <p:cNvSpPr txBox="1">
            <a:spLocks noGrp="1"/>
          </p:cNvSpPr>
          <p:nvPr>
            <p:ph type="sldNum" idx="12"/>
          </p:nvPr>
        </p:nvSpPr>
        <p:spPr>
          <a:xfrm>
            <a:off x="6858000" y="6467475"/>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chemeClr val="dk1"/>
              </a:buClr>
              <a:buSzPts val="1400"/>
              <a:buFont typeface="Calibri"/>
              <a:buNone/>
              <a:defRPr sz="1400" b="1" i="0" u="none">
                <a:solidFill>
                  <a:schemeClr val="dk1"/>
                </a:solidFill>
                <a:latin typeface="Calibri"/>
                <a:ea typeface="Calibri"/>
                <a:cs typeface="Calibri"/>
                <a:sym typeface="Calibri"/>
              </a:defRPr>
            </a:lvl1pPr>
            <a:lvl2pPr marL="0" marR="0" lvl="1" indent="0" algn="r">
              <a:lnSpc>
                <a:spcPct val="100000"/>
              </a:lnSpc>
              <a:spcBef>
                <a:spcPts val="0"/>
              </a:spcBef>
              <a:spcAft>
                <a:spcPts val="0"/>
              </a:spcAft>
              <a:buClr>
                <a:schemeClr val="dk1"/>
              </a:buClr>
              <a:buSzPts val="1400"/>
              <a:buFont typeface="Calibri"/>
              <a:buNone/>
              <a:defRPr sz="1400" b="1" i="0" u="none">
                <a:solidFill>
                  <a:schemeClr val="dk1"/>
                </a:solidFill>
                <a:latin typeface="Calibri"/>
                <a:ea typeface="Calibri"/>
                <a:cs typeface="Calibri"/>
                <a:sym typeface="Calibri"/>
              </a:defRPr>
            </a:lvl2pPr>
            <a:lvl3pPr marL="0" marR="0" lvl="2" indent="0" algn="r">
              <a:lnSpc>
                <a:spcPct val="100000"/>
              </a:lnSpc>
              <a:spcBef>
                <a:spcPts val="0"/>
              </a:spcBef>
              <a:spcAft>
                <a:spcPts val="0"/>
              </a:spcAft>
              <a:buClr>
                <a:schemeClr val="dk1"/>
              </a:buClr>
              <a:buSzPts val="1400"/>
              <a:buFont typeface="Calibri"/>
              <a:buNone/>
              <a:defRPr sz="1400" b="1" i="0" u="none">
                <a:solidFill>
                  <a:schemeClr val="dk1"/>
                </a:solidFill>
                <a:latin typeface="Calibri"/>
                <a:ea typeface="Calibri"/>
                <a:cs typeface="Calibri"/>
                <a:sym typeface="Calibri"/>
              </a:defRPr>
            </a:lvl3pPr>
            <a:lvl4pPr marL="0" marR="0" lvl="3" indent="0" algn="r">
              <a:lnSpc>
                <a:spcPct val="100000"/>
              </a:lnSpc>
              <a:spcBef>
                <a:spcPts val="0"/>
              </a:spcBef>
              <a:spcAft>
                <a:spcPts val="0"/>
              </a:spcAft>
              <a:buClr>
                <a:schemeClr val="dk1"/>
              </a:buClr>
              <a:buSzPts val="1400"/>
              <a:buFont typeface="Calibri"/>
              <a:buNone/>
              <a:defRPr sz="1400" b="1" i="0" u="none">
                <a:solidFill>
                  <a:schemeClr val="dk1"/>
                </a:solidFill>
                <a:latin typeface="Calibri"/>
                <a:ea typeface="Calibri"/>
                <a:cs typeface="Calibri"/>
                <a:sym typeface="Calibri"/>
              </a:defRPr>
            </a:lvl4pPr>
            <a:lvl5pPr marL="0" marR="0" lvl="4" indent="0" algn="r">
              <a:lnSpc>
                <a:spcPct val="100000"/>
              </a:lnSpc>
              <a:spcBef>
                <a:spcPts val="0"/>
              </a:spcBef>
              <a:spcAft>
                <a:spcPts val="0"/>
              </a:spcAft>
              <a:buClr>
                <a:schemeClr val="dk1"/>
              </a:buClr>
              <a:buSzPts val="1400"/>
              <a:buFont typeface="Calibri"/>
              <a:buNone/>
              <a:defRPr sz="1400" b="1" i="0" u="none">
                <a:solidFill>
                  <a:schemeClr val="dk1"/>
                </a:solidFill>
                <a:latin typeface="Calibri"/>
                <a:ea typeface="Calibri"/>
                <a:cs typeface="Calibri"/>
                <a:sym typeface="Calibri"/>
              </a:defRPr>
            </a:lvl5pPr>
            <a:lvl6pPr marL="0" marR="0" lvl="5" indent="0" algn="r">
              <a:lnSpc>
                <a:spcPct val="100000"/>
              </a:lnSpc>
              <a:spcBef>
                <a:spcPts val="0"/>
              </a:spcBef>
              <a:spcAft>
                <a:spcPts val="0"/>
              </a:spcAft>
              <a:buClr>
                <a:schemeClr val="dk1"/>
              </a:buClr>
              <a:buSzPts val="1400"/>
              <a:buFont typeface="Calibri"/>
              <a:buNone/>
              <a:defRPr sz="1400" b="1" i="0" u="none">
                <a:solidFill>
                  <a:schemeClr val="dk1"/>
                </a:solidFill>
                <a:latin typeface="Calibri"/>
                <a:ea typeface="Calibri"/>
                <a:cs typeface="Calibri"/>
                <a:sym typeface="Calibri"/>
              </a:defRPr>
            </a:lvl6pPr>
            <a:lvl7pPr marL="0" marR="0" lvl="6" indent="0" algn="r">
              <a:lnSpc>
                <a:spcPct val="100000"/>
              </a:lnSpc>
              <a:spcBef>
                <a:spcPts val="0"/>
              </a:spcBef>
              <a:spcAft>
                <a:spcPts val="0"/>
              </a:spcAft>
              <a:buClr>
                <a:schemeClr val="dk1"/>
              </a:buClr>
              <a:buSzPts val="1400"/>
              <a:buFont typeface="Calibri"/>
              <a:buNone/>
              <a:defRPr sz="1400" b="1" i="0" u="none">
                <a:solidFill>
                  <a:schemeClr val="dk1"/>
                </a:solidFill>
                <a:latin typeface="Calibri"/>
                <a:ea typeface="Calibri"/>
                <a:cs typeface="Calibri"/>
                <a:sym typeface="Calibri"/>
              </a:defRPr>
            </a:lvl7pPr>
            <a:lvl8pPr marL="0" marR="0" lvl="7" indent="0" algn="r">
              <a:lnSpc>
                <a:spcPct val="100000"/>
              </a:lnSpc>
              <a:spcBef>
                <a:spcPts val="0"/>
              </a:spcBef>
              <a:spcAft>
                <a:spcPts val="0"/>
              </a:spcAft>
              <a:buClr>
                <a:schemeClr val="dk1"/>
              </a:buClr>
              <a:buSzPts val="1400"/>
              <a:buFont typeface="Calibri"/>
              <a:buNone/>
              <a:defRPr sz="1400" b="1" i="0" u="none">
                <a:solidFill>
                  <a:schemeClr val="dk1"/>
                </a:solidFill>
                <a:latin typeface="Calibri"/>
                <a:ea typeface="Calibri"/>
                <a:cs typeface="Calibri"/>
                <a:sym typeface="Calibri"/>
              </a:defRPr>
            </a:lvl8pPr>
            <a:lvl9pPr marL="0" marR="0" lvl="8" indent="0" algn="r">
              <a:lnSpc>
                <a:spcPct val="100000"/>
              </a:lnSpc>
              <a:spcBef>
                <a:spcPts val="0"/>
              </a:spcBef>
              <a:spcAft>
                <a:spcPts val="0"/>
              </a:spcAft>
              <a:buClr>
                <a:schemeClr val="dk1"/>
              </a:buClr>
              <a:buSzPts val="1400"/>
              <a:buFont typeface="Calibri"/>
              <a:buNone/>
              <a:defRPr sz="1400" b="1" i="0" u="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_rels/slideMaster3.xml.rels><?xml version="1.0" encoding="UTF-8" standalone="yes"?>
<Relationships xmlns="http://schemas.openxmlformats.org/package/2006/relationships"><Relationship Id="rId1"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p:nvPr/>
        </p:nvSpPr>
        <p:spPr>
          <a:xfrm>
            <a:off x="685800" y="3200400"/>
            <a:ext cx="3810000" cy="533400"/>
          </a:xfrm>
          <a:prstGeom prst="rect">
            <a:avLst/>
          </a:prstGeom>
          <a:solidFill>
            <a:schemeClr val="accent1"/>
          </a:solidFill>
          <a:ln w="38100" cap="flat" cmpd="sng">
            <a:solidFill>
              <a:schemeClr val="lt1"/>
            </a:solidFill>
            <a:prstDash val="solid"/>
            <a:miter lim="800000"/>
            <a:headEnd type="none" w="sm" len="sm"/>
            <a:tailEnd type="none" w="sm" len="sm"/>
          </a:ln>
          <a:effectLst>
            <a:outerShdw blurRad="63500" dist="20000" dir="5400000">
              <a:srgbClr val="000000">
                <a:alpha val="3764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2400"/>
              <a:buFont typeface="Calibri"/>
              <a:buNone/>
            </a:pPr>
            <a:r>
              <a:rPr lang="en-US" sz="2400" b="1" i="0" u="none" strike="noStrike" cap="none">
                <a:solidFill>
                  <a:srgbClr val="FFFFFF"/>
                </a:solidFill>
                <a:latin typeface="Calibri"/>
                <a:ea typeface="Calibri"/>
                <a:cs typeface="Calibri"/>
                <a:sym typeface="Calibri"/>
              </a:rPr>
              <a:t>Presented by</a:t>
            </a:r>
            <a:endParaRPr/>
          </a:p>
        </p:txBody>
      </p:sp>
      <p:sp>
        <p:nvSpPr>
          <p:cNvPr id="11" name="Google Shape;11;p1"/>
          <p:cNvSpPr txBox="1"/>
          <p:nvPr/>
        </p:nvSpPr>
        <p:spPr>
          <a:xfrm>
            <a:off x="4800600" y="3200400"/>
            <a:ext cx="3962400" cy="533400"/>
          </a:xfrm>
          <a:prstGeom prst="rect">
            <a:avLst/>
          </a:prstGeom>
          <a:solidFill>
            <a:schemeClr val="accent1"/>
          </a:solidFill>
          <a:ln w="38100" cap="flat" cmpd="sng">
            <a:solidFill>
              <a:schemeClr val="lt1"/>
            </a:solidFill>
            <a:prstDash val="solid"/>
            <a:miter lim="800000"/>
            <a:headEnd type="none" w="sm" len="sm"/>
            <a:tailEnd type="none" w="sm" len="sm"/>
          </a:ln>
          <a:effectLst>
            <a:outerShdw blurRad="63500" dist="20000" dir="5400000">
              <a:srgbClr val="000000">
                <a:alpha val="3764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2400"/>
              <a:buFont typeface="Calibri"/>
              <a:buNone/>
            </a:pPr>
            <a:r>
              <a:rPr lang="en-US" sz="2400" b="1" i="0" u="none" strike="noStrike" cap="none">
                <a:solidFill>
                  <a:srgbClr val="FFFFFF"/>
                </a:solidFill>
                <a:latin typeface="Calibri"/>
                <a:ea typeface="Calibri"/>
                <a:cs typeface="Calibri"/>
                <a:sym typeface="Calibri"/>
              </a:rPr>
              <a:t>Supervised by</a:t>
            </a:r>
            <a:endParaRPr/>
          </a:p>
        </p:txBody>
      </p:sp>
      <p:sp>
        <p:nvSpPr>
          <p:cNvPr id="12" name="Google Shape;12;p1"/>
          <p:cNvSpPr txBox="1"/>
          <p:nvPr/>
        </p:nvSpPr>
        <p:spPr>
          <a:xfrm>
            <a:off x="3657600" y="6076950"/>
            <a:ext cx="1435100" cy="40005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376092"/>
              </a:buClr>
              <a:buSzPts val="2000"/>
              <a:buFont typeface="Calibri"/>
              <a:buNone/>
            </a:pPr>
            <a:r>
              <a:rPr lang="en-US" sz="2000" b="1" i="0" u="none" strike="noStrike" cap="none" dirty="0">
                <a:solidFill>
                  <a:srgbClr val="376092"/>
                </a:solidFill>
                <a:latin typeface="Calibri"/>
                <a:ea typeface="Calibri"/>
                <a:cs typeface="Calibri"/>
                <a:sym typeface="Calibri"/>
              </a:rPr>
              <a:t>Spring 2022</a:t>
            </a:r>
            <a:endParaRPr dirty="0"/>
          </a:p>
        </p:txBody>
      </p:sp>
      <p:sp>
        <p:nvSpPr>
          <p:cNvPr id="13" name="Google Shape;13;p1"/>
          <p:cNvSpPr txBox="1"/>
          <p:nvPr/>
        </p:nvSpPr>
        <p:spPr>
          <a:xfrm>
            <a:off x="2565400" y="6540500"/>
            <a:ext cx="3810000" cy="228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600"/>
              <a:buFont typeface="Calibri"/>
              <a:buNone/>
            </a:pPr>
            <a:r>
              <a:rPr lang="en-US" sz="1600" b="1" i="0" u="none" strike="noStrike" cap="none" dirty="0">
                <a:solidFill>
                  <a:srgbClr val="FFFFFF"/>
                </a:solidFill>
                <a:latin typeface="Calibri"/>
                <a:ea typeface="Calibri"/>
                <a:cs typeface="Calibri"/>
                <a:sym typeface="Calibri"/>
              </a:rPr>
              <a:t>MSc in CS: Project Defense</a:t>
            </a:r>
            <a:endParaRPr dirty="0"/>
          </a:p>
        </p:txBody>
      </p:sp>
      <p:pic>
        <p:nvPicPr>
          <p:cNvPr id="14" name="Google Shape;14;p1"/>
          <p:cNvPicPr preferRelativeResize="0"/>
          <p:nvPr/>
        </p:nvPicPr>
        <p:blipFill rotWithShape="1">
          <a:blip r:embed="rId3">
            <a:alphaModFix/>
          </a:blip>
          <a:srcRect/>
          <a:stretch/>
        </p:blipFill>
        <p:spPr>
          <a:xfrm>
            <a:off x="0" y="0"/>
            <a:ext cx="6618287" cy="1095375"/>
          </a:xfrm>
          <a:prstGeom prst="rect">
            <a:avLst/>
          </a:prstGeom>
          <a:noFill/>
          <a:ln>
            <a:noFill/>
          </a:ln>
        </p:spPr>
      </p:pic>
      <p:sp>
        <p:nvSpPr>
          <p:cNvPr id="15" name="Google Shape;15;p1"/>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1pPr>
            <a:lvl2pPr marR="0" lvl="1"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9pPr>
          </a:lstStyle>
          <a:p>
            <a:endParaRPr dirty="0"/>
          </a:p>
        </p:txBody>
      </p:sp>
      <p:sp>
        <p:nvSpPr>
          <p:cNvPr id="16" name="Google Shape;16;p1"/>
          <p:cNvSpPr txBox="1">
            <a:spLocks noGrp="1"/>
          </p:cNvSpPr>
          <p:nvPr>
            <p:ph type="body" idx="1"/>
          </p:nvPr>
        </p:nvSpPr>
        <p:spPr>
          <a:xfrm>
            <a:off x="457200" y="1600200"/>
            <a:ext cx="8229600" cy="4267200"/>
          </a:xfrm>
          <a:prstGeom prst="rect">
            <a:avLst/>
          </a:prstGeom>
          <a:noFill/>
          <a:ln>
            <a:noFill/>
          </a:ln>
        </p:spPr>
        <p:txBody>
          <a:bodyPr spcFirstLastPara="1" wrap="square" lIns="91425" tIns="45700" rIns="91425" bIns="45700" anchor="t" anchorCtr="0">
            <a:no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dirty="0"/>
          </a:p>
        </p:txBody>
      </p:sp>
    </p:spTree>
  </p:cSld>
  <p:clrMap bg1="lt1" tx1="dk1" bg2="dk2" tx2="lt2" accent1="accent1" accent2="accent2" accent3="accent3" accent4="accent4" accent5="accent5" accent6="accent6" hlink="hlink" folHlink="folHlink"/>
  <p:sldLayoutIdLst>
    <p:sldLayoutId id="2147483648"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1"/>
        <p:cNvGrpSpPr/>
        <p:nvPr/>
      </p:nvGrpSpPr>
      <p:grpSpPr>
        <a:xfrm>
          <a:off x="0" y="0"/>
          <a:ext cx="0" cy="0"/>
          <a:chOff x="0" y="0"/>
          <a:chExt cx="0" cy="0"/>
        </a:xfrm>
      </p:grpSpPr>
      <p:sp>
        <p:nvSpPr>
          <p:cNvPr id="22" name="Google Shape;22;p3"/>
          <p:cNvSpPr txBox="1"/>
          <p:nvPr/>
        </p:nvSpPr>
        <p:spPr>
          <a:xfrm>
            <a:off x="0" y="0"/>
            <a:ext cx="9144000" cy="114300"/>
          </a:xfrm>
          <a:prstGeom prst="rect">
            <a:avLst/>
          </a:prstGeom>
          <a:solidFill>
            <a:schemeClr val="accent1"/>
          </a:solidFill>
          <a:ln w="25400" cap="flat" cmpd="sng">
            <a:solidFill>
              <a:srgbClr val="385D8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pic>
        <p:nvPicPr>
          <p:cNvPr id="23" name="Google Shape;23;p3"/>
          <p:cNvPicPr preferRelativeResize="0"/>
          <p:nvPr/>
        </p:nvPicPr>
        <p:blipFill rotWithShape="1">
          <a:blip r:embed="rId3">
            <a:alphaModFix/>
          </a:blip>
          <a:srcRect/>
          <a:stretch/>
        </p:blipFill>
        <p:spPr>
          <a:xfrm>
            <a:off x="681037" y="6400800"/>
            <a:ext cx="460375" cy="457200"/>
          </a:xfrm>
          <a:prstGeom prst="rect">
            <a:avLst/>
          </a:prstGeom>
          <a:noFill/>
          <a:ln>
            <a:noFill/>
          </a:ln>
        </p:spPr>
      </p:pic>
      <p:sp>
        <p:nvSpPr>
          <p:cNvPr id="24" name="Google Shape;24;p3"/>
          <p:cNvSpPr txBox="1"/>
          <p:nvPr/>
        </p:nvSpPr>
        <p:spPr>
          <a:xfrm>
            <a:off x="2565400" y="6501312"/>
            <a:ext cx="3810000" cy="228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600"/>
              <a:buFont typeface="Calibri"/>
              <a:buNone/>
            </a:pPr>
            <a:r>
              <a:rPr lang="en-US" sz="1600" b="1" i="0" u="none" dirty="0">
                <a:solidFill>
                  <a:srgbClr val="FFFFFF"/>
                </a:solidFill>
                <a:latin typeface="Calibri"/>
                <a:ea typeface="Calibri"/>
                <a:cs typeface="Calibri"/>
                <a:sym typeface="Calibri"/>
              </a:rPr>
              <a:t>MSc in CSE: Project Defense</a:t>
            </a:r>
            <a:endParaRPr dirty="0"/>
          </a:p>
        </p:txBody>
      </p:sp>
      <p:sp>
        <p:nvSpPr>
          <p:cNvPr id="25" name="Google Shape;25;p3"/>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1pPr>
            <a:lvl2pPr marR="0" lvl="1"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9pPr>
          </a:lstStyle>
          <a:p>
            <a:endParaRPr dirty="0"/>
          </a:p>
        </p:txBody>
      </p:sp>
      <p:sp>
        <p:nvSpPr>
          <p:cNvPr id="26" name="Google Shape;26;p3"/>
          <p:cNvSpPr txBox="1">
            <a:spLocks noGrp="1"/>
          </p:cNvSpPr>
          <p:nvPr>
            <p:ph type="body" idx="1"/>
          </p:nvPr>
        </p:nvSpPr>
        <p:spPr>
          <a:xfrm>
            <a:off x="457200" y="1600200"/>
            <a:ext cx="8229600" cy="4267200"/>
          </a:xfrm>
          <a:prstGeom prst="rect">
            <a:avLst/>
          </a:prstGeom>
          <a:noFill/>
          <a:ln>
            <a:noFill/>
          </a:ln>
        </p:spPr>
        <p:txBody>
          <a:bodyPr spcFirstLastPara="1" wrap="square" lIns="91425" tIns="45700" rIns="91425" bIns="45700" anchor="t" anchorCtr="0">
            <a:no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27" name="Google Shape;27;p3"/>
          <p:cNvSpPr txBox="1">
            <a:spLocks noGrp="1"/>
          </p:cNvSpPr>
          <p:nvPr>
            <p:ph type="sldNum" idx="12"/>
          </p:nvPr>
        </p:nvSpPr>
        <p:spPr>
          <a:xfrm>
            <a:off x="6858000" y="6467475"/>
            <a:ext cx="21336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chemeClr val="dk1"/>
              </a:buClr>
              <a:buSzPts val="1400"/>
              <a:buFont typeface="Calibri"/>
              <a:buNone/>
              <a:defRPr sz="1400" b="1" i="0" u="none">
                <a:solidFill>
                  <a:schemeClr val="dk1"/>
                </a:solidFill>
                <a:latin typeface="Calibri"/>
                <a:ea typeface="Calibri"/>
                <a:cs typeface="Calibri"/>
                <a:sym typeface="Calibri"/>
              </a:defRPr>
            </a:lvl1pPr>
            <a:lvl2pPr marL="0" marR="0" lvl="1" indent="0" algn="r" rtl="0">
              <a:lnSpc>
                <a:spcPct val="100000"/>
              </a:lnSpc>
              <a:spcBef>
                <a:spcPts val="0"/>
              </a:spcBef>
              <a:spcAft>
                <a:spcPts val="0"/>
              </a:spcAft>
              <a:buClr>
                <a:schemeClr val="dk1"/>
              </a:buClr>
              <a:buSzPts val="1400"/>
              <a:buFont typeface="Calibri"/>
              <a:buNone/>
              <a:defRPr sz="1400" b="1" i="0" u="none">
                <a:solidFill>
                  <a:schemeClr val="dk1"/>
                </a:solidFill>
                <a:latin typeface="Calibri"/>
                <a:ea typeface="Calibri"/>
                <a:cs typeface="Calibri"/>
                <a:sym typeface="Calibri"/>
              </a:defRPr>
            </a:lvl2pPr>
            <a:lvl3pPr marL="0" marR="0" lvl="2" indent="0" algn="r" rtl="0">
              <a:lnSpc>
                <a:spcPct val="100000"/>
              </a:lnSpc>
              <a:spcBef>
                <a:spcPts val="0"/>
              </a:spcBef>
              <a:spcAft>
                <a:spcPts val="0"/>
              </a:spcAft>
              <a:buClr>
                <a:schemeClr val="dk1"/>
              </a:buClr>
              <a:buSzPts val="1400"/>
              <a:buFont typeface="Calibri"/>
              <a:buNone/>
              <a:defRPr sz="1400" b="1" i="0" u="none">
                <a:solidFill>
                  <a:schemeClr val="dk1"/>
                </a:solidFill>
                <a:latin typeface="Calibri"/>
                <a:ea typeface="Calibri"/>
                <a:cs typeface="Calibri"/>
                <a:sym typeface="Calibri"/>
              </a:defRPr>
            </a:lvl3pPr>
            <a:lvl4pPr marL="0" marR="0" lvl="3" indent="0" algn="r" rtl="0">
              <a:lnSpc>
                <a:spcPct val="100000"/>
              </a:lnSpc>
              <a:spcBef>
                <a:spcPts val="0"/>
              </a:spcBef>
              <a:spcAft>
                <a:spcPts val="0"/>
              </a:spcAft>
              <a:buClr>
                <a:schemeClr val="dk1"/>
              </a:buClr>
              <a:buSzPts val="1400"/>
              <a:buFont typeface="Calibri"/>
              <a:buNone/>
              <a:defRPr sz="1400" b="1" i="0" u="none">
                <a:solidFill>
                  <a:schemeClr val="dk1"/>
                </a:solidFill>
                <a:latin typeface="Calibri"/>
                <a:ea typeface="Calibri"/>
                <a:cs typeface="Calibri"/>
                <a:sym typeface="Calibri"/>
              </a:defRPr>
            </a:lvl4pPr>
            <a:lvl5pPr marL="0" marR="0" lvl="4" indent="0" algn="r" rtl="0">
              <a:lnSpc>
                <a:spcPct val="100000"/>
              </a:lnSpc>
              <a:spcBef>
                <a:spcPts val="0"/>
              </a:spcBef>
              <a:spcAft>
                <a:spcPts val="0"/>
              </a:spcAft>
              <a:buClr>
                <a:schemeClr val="dk1"/>
              </a:buClr>
              <a:buSzPts val="1400"/>
              <a:buFont typeface="Calibri"/>
              <a:buNone/>
              <a:defRPr sz="1400" b="1" i="0" u="none">
                <a:solidFill>
                  <a:schemeClr val="dk1"/>
                </a:solidFill>
                <a:latin typeface="Calibri"/>
                <a:ea typeface="Calibri"/>
                <a:cs typeface="Calibri"/>
                <a:sym typeface="Calibri"/>
              </a:defRPr>
            </a:lvl5pPr>
            <a:lvl6pPr marL="0" marR="0" lvl="5" indent="0" algn="r" rtl="0">
              <a:lnSpc>
                <a:spcPct val="100000"/>
              </a:lnSpc>
              <a:spcBef>
                <a:spcPts val="0"/>
              </a:spcBef>
              <a:spcAft>
                <a:spcPts val="0"/>
              </a:spcAft>
              <a:buClr>
                <a:schemeClr val="dk1"/>
              </a:buClr>
              <a:buSzPts val="1400"/>
              <a:buFont typeface="Calibri"/>
              <a:buNone/>
              <a:defRPr sz="1400" b="1" i="0" u="none">
                <a:solidFill>
                  <a:schemeClr val="dk1"/>
                </a:solidFill>
                <a:latin typeface="Calibri"/>
                <a:ea typeface="Calibri"/>
                <a:cs typeface="Calibri"/>
                <a:sym typeface="Calibri"/>
              </a:defRPr>
            </a:lvl6pPr>
            <a:lvl7pPr marL="0" marR="0" lvl="6" indent="0" algn="r" rtl="0">
              <a:lnSpc>
                <a:spcPct val="100000"/>
              </a:lnSpc>
              <a:spcBef>
                <a:spcPts val="0"/>
              </a:spcBef>
              <a:spcAft>
                <a:spcPts val="0"/>
              </a:spcAft>
              <a:buClr>
                <a:schemeClr val="dk1"/>
              </a:buClr>
              <a:buSzPts val="1400"/>
              <a:buFont typeface="Calibri"/>
              <a:buNone/>
              <a:defRPr sz="1400" b="1" i="0" u="none">
                <a:solidFill>
                  <a:schemeClr val="dk1"/>
                </a:solidFill>
                <a:latin typeface="Calibri"/>
                <a:ea typeface="Calibri"/>
                <a:cs typeface="Calibri"/>
                <a:sym typeface="Calibri"/>
              </a:defRPr>
            </a:lvl7pPr>
            <a:lvl8pPr marL="0" marR="0" lvl="7" indent="0" algn="r" rtl="0">
              <a:lnSpc>
                <a:spcPct val="100000"/>
              </a:lnSpc>
              <a:spcBef>
                <a:spcPts val="0"/>
              </a:spcBef>
              <a:spcAft>
                <a:spcPts val="0"/>
              </a:spcAft>
              <a:buClr>
                <a:schemeClr val="dk1"/>
              </a:buClr>
              <a:buSzPts val="1400"/>
              <a:buFont typeface="Calibri"/>
              <a:buNone/>
              <a:defRPr sz="1400" b="1" i="0" u="none">
                <a:solidFill>
                  <a:schemeClr val="dk1"/>
                </a:solidFill>
                <a:latin typeface="Calibri"/>
                <a:ea typeface="Calibri"/>
                <a:cs typeface="Calibri"/>
                <a:sym typeface="Calibri"/>
              </a:defRPr>
            </a:lvl8pPr>
            <a:lvl9pPr marL="0" marR="0" lvl="8" indent="0" algn="r" rtl="0">
              <a:lnSpc>
                <a:spcPct val="100000"/>
              </a:lnSpc>
              <a:spcBef>
                <a:spcPts val="0"/>
              </a:spcBef>
              <a:spcAft>
                <a:spcPts val="0"/>
              </a:spcAft>
              <a:buClr>
                <a:schemeClr val="dk1"/>
              </a:buClr>
              <a:buSzPts val="1400"/>
              <a:buFont typeface="Calibri"/>
              <a:buNone/>
              <a:defRPr sz="1400" b="1" i="0" u="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b="0">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49"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2"/>
        <p:cNvGrpSpPr/>
        <p:nvPr/>
      </p:nvGrpSpPr>
      <p:grpSpPr>
        <a:xfrm>
          <a:off x="0" y="0"/>
          <a:ext cx="0" cy="0"/>
          <a:chOff x="0" y="0"/>
          <a:chExt cx="0" cy="0"/>
        </a:xfrm>
      </p:grpSpPr>
      <p:sp>
        <p:nvSpPr>
          <p:cNvPr id="33" name="Google Shape;33;p5"/>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1pPr>
            <a:lvl2pPr marR="0" lvl="1"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9pPr>
          </a:lstStyle>
          <a:p>
            <a:endParaRPr/>
          </a:p>
        </p:txBody>
      </p:sp>
      <p:sp>
        <p:nvSpPr>
          <p:cNvPr id="34" name="Google Shape;34;p5"/>
          <p:cNvSpPr txBox="1">
            <a:spLocks noGrp="1"/>
          </p:cNvSpPr>
          <p:nvPr>
            <p:ph type="body" idx="1"/>
          </p:nvPr>
        </p:nvSpPr>
        <p:spPr>
          <a:xfrm>
            <a:off x="457200" y="1600200"/>
            <a:ext cx="8229600" cy="4267200"/>
          </a:xfrm>
          <a:prstGeom prst="rect">
            <a:avLst/>
          </a:prstGeom>
          <a:noFill/>
          <a:ln>
            <a:noFill/>
          </a:ln>
        </p:spPr>
        <p:txBody>
          <a:bodyPr spcFirstLastPara="1" wrap="square" lIns="91425" tIns="45700" rIns="91425" bIns="45700" anchor="t" anchorCtr="0">
            <a:no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35" name="Google Shape;35;p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SzPts val="1400"/>
              <a:buNone/>
              <a:defRPr sz="1800" b="0" i="0" u="none">
                <a:solidFill>
                  <a:schemeClr val="dk1"/>
                </a:solidFill>
                <a:latin typeface="Arial"/>
                <a:ea typeface="Arial"/>
                <a:cs typeface="Arial"/>
                <a:sym typeface="Arial"/>
              </a:defRPr>
            </a:lvl1pPr>
            <a:lvl2pPr marR="0" lvl="1"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36" name="Google Shape;36;p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1pPr>
            <a:lvl2pPr marL="0" marR="0" lvl="1" indent="0" algn="r" rtl="0">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2pPr>
            <a:lvl3pPr marL="0" marR="0" lvl="2" indent="0" algn="r" rtl="0">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3pPr>
            <a:lvl4pPr marL="0" marR="0" lvl="3" indent="0" algn="r" rtl="0">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4pPr>
            <a:lvl5pPr marL="0" marR="0" lvl="4" indent="0" algn="r" rtl="0">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5pPr>
            <a:lvl6pPr marL="0" marR="0" lvl="5" indent="0" algn="r" rtl="0">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6pPr>
            <a:lvl7pPr marL="0" marR="0" lvl="6" indent="0" algn="r" rtl="0">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7pPr>
            <a:lvl8pPr marL="0" marR="0" lvl="7" indent="0" algn="r" rtl="0">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8pPr>
            <a:lvl9pPr marL="0" marR="0" lvl="8" indent="0" algn="r" rtl="0">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sz="1400">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0"/>
        <p:cNvGrpSpPr/>
        <p:nvPr/>
      </p:nvGrpSpPr>
      <p:grpSpPr>
        <a:xfrm>
          <a:off x="0" y="0"/>
          <a:ext cx="0" cy="0"/>
          <a:chOff x="0" y="0"/>
          <a:chExt cx="0" cy="0"/>
        </a:xfrm>
      </p:grpSpPr>
      <p:sp>
        <p:nvSpPr>
          <p:cNvPr id="41" name="Google Shape;41;p6"/>
          <p:cNvSpPr txBox="1">
            <a:spLocks noGrp="1"/>
          </p:cNvSpPr>
          <p:nvPr>
            <p:ph type="ctrTitle"/>
          </p:nvPr>
        </p:nvSpPr>
        <p:spPr>
          <a:xfrm>
            <a:off x="685800" y="1143000"/>
            <a:ext cx="7772400" cy="1752600"/>
          </a:xfrm>
          <a:prstGeom prst="rect">
            <a:avLst/>
          </a:prstGeom>
          <a:noFill/>
          <a:ln>
            <a:noFill/>
          </a:ln>
        </p:spPr>
        <p:txBody>
          <a:bodyPr spcFirstLastPara="1" wrap="square" lIns="91425" tIns="45700" rIns="91425" bIns="45700" anchor="ctr" anchorCtr="0">
            <a:normAutofit fontScale="90000"/>
          </a:bodyPr>
          <a:lstStyle/>
          <a:p>
            <a:pPr lvl="0">
              <a:buClr>
                <a:schemeClr val="dk2"/>
              </a:buClr>
              <a:buSzPts val="4400"/>
            </a:pPr>
            <a:r>
              <a:rPr lang="en-US" dirty="0">
                <a:solidFill>
                  <a:schemeClr val="dk2"/>
                </a:solidFill>
              </a:rPr>
              <a:t>Design and Development of a </a:t>
            </a:r>
            <a:r>
              <a:rPr lang="en-US" dirty="0" smtClean="0">
                <a:solidFill>
                  <a:schemeClr val="dk2"/>
                </a:solidFill>
              </a:rPr>
              <a:t/>
            </a:r>
            <a:br>
              <a:rPr lang="en-US" dirty="0" smtClean="0">
                <a:solidFill>
                  <a:schemeClr val="dk2"/>
                </a:solidFill>
              </a:rPr>
            </a:br>
            <a:r>
              <a:rPr lang="en-US" dirty="0" smtClean="0">
                <a:solidFill>
                  <a:schemeClr val="dk2"/>
                </a:solidFill>
              </a:rPr>
              <a:t>Web-based </a:t>
            </a:r>
            <a:br>
              <a:rPr lang="en-US" dirty="0" smtClean="0">
                <a:solidFill>
                  <a:schemeClr val="dk2"/>
                </a:solidFill>
              </a:rPr>
            </a:br>
            <a:r>
              <a:rPr lang="en-US" dirty="0" smtClean="0">
                <a:solidFill>
                  <a:schemeClr val="dk2"/>
                </a:solidFill>
              </a:rPr>
              <a:t>Alumni </a:t>
            </a:r>
            <a:r>
              <a:rPr lang="en-US" dirty="0">
                <a:solidFill>
                  <a:schemeClr val="dk2"/>
                </a:solidFill>
              </a:rPr>
              <a:t>Management System</a:t>
            </a:r>
            <a:endParaRPr dirty="0"/>
          </a:p>
        </p:txBody>
      </p:sp>
      <p:sp>
        <p:nvSpPr>
          <p:cNvPr id="42" name="Google Shape;42;p6"/>
          <p:cNvSpPr txBox="1">
            <a:spLocks noGrp="1"/>
          </p:cNvSpPr>
          <p:nvPr>
            <p:ph type="subTitle" idx="1"/>
          </p:nvPr>
        </p:nvSpPr>
        <p:spPr>
          <a:xfrm>
            <a:off x="685800" y="3886200"/>
            <a:ext cx="3886200" cy="2209800"/>
          </a:xfrm>
          <a:prstGeom prst="rect">
            <a:avLst/>
          </a:prstGeom>
          <a:noFill/>
          <a:ln>
            <a:noFill/>
          </a:ln>
        </p:spPr>
        <p:txBody>
          <a:bodyPr spcFirstLastPara="1" wrap="square" lIns="91425" tIns="45700" rIns="91425" bIns="45700" anchor="t" anchorCtr="0">
            <a:normAutofit/>
          </a:bodyPr>
          <a:lstStyle/>
          <a:p>
            <a:pPr marL="0" lvl="0" indent="0" algn="ctr" rtl="0">
              <a:lnSpc>
                <a:spcPct val="100000"/>
              </a:lnSpc>
              <a:spcBef>
                <a:spcPts val="0"/>
              </a:spcBef>
              <a:spcAft>
                <a:spcPts val="0"/>
              </a:spcAft>
              <a:buClr>
                <a:srgbClr val="376092"/>
              </a:buClr>
              <a:buSzPts val="2700"/>
              <a:buNone/>
            </a:pPr>
            <a:r>
              <a:rPr lang="en-US" sz="2000" dirty="0">
                <a:solidFill>
                  <a:srgbClr val="376092"/>
                </a:solidFill>
              </a:rPr>
              <a:t>Md. </a:t>
            </a:r>
            <a:r>
              <a:rPr lang="en-US" sz="2000" dirty="0" smtClean="0">
                <a:solidFill>
                  <a:srgbClr val="376092"/>
                </a:solidFill>
              </a:rPr>
              <a:t>Al Firoz Hossain</a:t>
            </a:r>
            <a:endParaRPr lang="en-US" sz="2000" dirty="0">
              <a:solidFill>
                <a:srgbClr val="376092"/>
              </a:solidFill>
            </a:endParaRPr>
          </a:p>
          <a:p>
            <a:pPr marL="0" marR="0">
              <a:lnSpc>
                <a:spcPct val="107000"/>
              </a:lnSpc>
              <a:spcBef>
                <a:spcPts val="0"/>
              </a:spcBef>
              <a:spcAft>
                <a:spcPts val="800"/>
              </a:spcAft>
            </a:pPr>
            <a:r>
              <a:rPr lang="en-US" sz="1600" dirty="0">
                <a:effectLst/>
                <a:latin typeface="Times New Roman" panose="02020603050405020304" pitchFamily="18" charset="0"/>
                <a:ea typeface="Times New Roman" panose="02020603050405020304" pitchFamily="18" charset="0"/>
              </a:rPr>
              <a:t>Roll Number: </a:t>
            </a:r>
            <a:r>
              <a:rPr lang="en-US" sz="1600" dirty="0" smtClean="0">
                <a:effectLst/>
                <a:latin typeface="Times New Roman" panose="02020603050405020304" pitchFamily="18" charset="0"/>
                <a:ea typeface="Times New Roman" panose="02020603050405020304" pitchFamily="18" charset="0"/>
              </a:rPr>
              <a:t>CSE202103088</a:t>
            </a:r>
            <a:endParaRPr lang="en-US" sz="1600" dirty="0">
              <a:effectLst/>
              <a:latin typeface="Calibri" panose="020F0502020204030204" pitchFamily="34" charset="0"/>
              <a:ea typeface="Calibri" panose="020F0502020204030204" pitchFamily="34" charset="0"/>
            </a:endParaRPr>
          </a:p>
          <a:p>
            <a:pPr marL="0" marR="0">
              <a:lnSpc>
                <a:spcPct val="107000"/>
              </a:lnSpc>
              <a:spcBef>
                <a:spcPts val="0"/>
              </a:spcBef>
              <a:spcAft>
                <a:spcPts val="800"/>
              </a:spcAft>
            </a:pPr>
            <a:r>
              <a:rPr lang="en-US" sz="1600" dirty="0">
                <a:effectLst/>
                <a:latin typeface="Times New Roman" panose="02020603050405020304" pitchFamily="18" charset="0"/>
                <a:ea typeface="Times New Roman" panose="02020603050405020304" pitchFamily="18" charset="0"/>
              </a:rPr>
              <a:t>Registration No: </a:t>
            </a:r>
            <a:r>
              <a:rPr lang="en-US" sz="1600" dirty="0" smtClean="0">
                <a:effectLst/>
                <a:latin typeface="Times New Roman" panose="02020603050405020304" pitchFamily="18" charset="0"/>
                <a:ea typeface="Times New Roman" panose="02020603050405020304" pitchFamily="18" charset="0"/>
              </a:rPr>
              <a:t>2835</a:t>
            </a:r>
            <a:endParaRPr lang="en-US" sz="1600" dirty="0">
              <a:effectLst/>
              <a:latin typeface="Calibri" panose="020F0502020204030204" pitchFamily="34" charset="0"/>
              <a:ea typeface="Calibri" panose="020F0502020204030204" pitchFamily="34" charset="0"/>
            </a:endParaRPr>
          </a:p>
          <a:p>
            <a:pPr marL="0" marR="0">
              <a:lnSpc>
                <a:spcPct val="107000"/>
              </a:lnSpc>
              <a:spcBef>
                <a:spcPts val="0"/>
              </a:spcBef>
              <a:spcAft>
                <a:spcPts val="800"/>
              </a:spcAft>
            </a:pPr>
            <a:r>
              <a:rPr lang="en-US" sz="1600" dirty="0">
                <a:effectLst/>
                <a:latin typeface="Times New Roman" panose="02020603050405020304" pitchFamily="18" charset="0"/>
                <a:ea typeface="Times New Roman" panose="02020603050405020304" pitchFamily="18" charset="0"/>
              </a:rPr>
              <a:t>Session: </a:t>
            </a:r>
            <a:r>
              <a:rPr lang="en-US" sz="1600" dirty="0" smtClean="0">
                <a:effectLst/>
                <a:latin typeface="Times New Roman" panose="02020603050405020304" pitchFamily="18" charset="0"/>
                <a:ea typeface="Times New Roman" panose="02020603050405020304" pitchFamily="18" charset="0"/>
              </a:rPr>
              <a:t>2021-2022</a:t>
            </a:r>
            <a:endParaRPr lang="en-US" sz="1600" dirty="0">
              <a:effectLst/>
              <a:latin typeface="Calibri" panose="020F0502020204030204" pitchFamily="34" charset="0"/>
              <a:ea typeface="Calibri" panose="020F0502020204030204" pitchFamily="34" charset="0"/>
            </a:endParaRPr>
          </a:p>
        </p:txBody>
      </p:sp>
      <p:sp>
        <p:nvSpPr>
          <p:cNvPr id="43" name="Google Shape;43;p6"/>
          <p:cNvSpPr txBox="1">
            <a:spLocks noGrp="1"/>
          </p:cNvSpPr>
          <p:nvPr>
            <p:ph type="body" idx="2"/>
          </p:nvPr>
        </p:nvSpPr>
        <p:spPr>
          <a:xfrm>
            <a:off x="4800600" y="3886200"/>
            <a:ext cx="3962400" cy="2209800"/>
          </a:xfrm>
          <a:prstGeom prst="rect">
            <a:avLst/>
          </a:prstGeom>
          <a:noFill/>
          <a:ln>
            <a:noFill/>
          </a:ln>
        </p:spPr>
        <p:txBody>
          <a:bodyPr spcFirstLastPara="1" wrap="square" lIns="91425" tIns="45700" rIns="91425" bIns="45700" anchor="t" anchorCtr="0">
            <a:noAutofit/>
          </a:bodyPr>
          <a:lstStyle/>
          <a:p>
            <a:pPr marL="0" marR="12700" algn="ctr">
              <a:lnSpc>
                <a:spcPct val="107000"/>
              </a:lnSpc>
              <a:spcBef>
                <a:spcPts val="0"/>
              </a:spcBef>
              <a:spcAft>
                <a:spcPts val="800"/>
              </a:spcAft>
            </a:pPr>
            <a:r>
              <a:rPr lang="en-US" sz="2000" dirty="0">
                <a:solidFill>
                  <a:srgbClr val="376092"/>
                </a:solidFill>
              </a:rPr>
              <a:t>Professor Dr. Md. </a:t>
            </a:r>
            <a:r>
              <a:rPr lang="en-US" sz="2000" dirty="0" smtClean="0">
                <a:solidFill>
                  <a:srgbClr val="376092"/>
                </a:solidFill>
              </a:rPr>
              <a:t>Ezharul Islam</a:t>
            </a:r>
          </a:p>
          <a:p>
            <a:r>
              <a:rPr lang="en-US" sz="1600" dirty="0" smtClean="0">
                <a:effectLst/>
                <a:latin typeface="Times New Roman" panose="02020603050405020304" pitchFamily="18" charset="0"/>
                <a:ea typeface="Times New Roman" panose="02020603050405020304" pitchFamily="18" charset="0"/>
              </a:rPr>
              <a:t>Department of Computer Science and</a:t>
            </a:r>
          </a:p>
          <a:p>
            <a:r>
              <a:rPr lang="en-US" sz="1600" dirty="0" smtClean="0">
                <a:effectLst/>
                <a:latin typeface="Times New Roman" panose="02020603050405020304" pitchFamily="18" charset="0"/>
                <a:ea typeface="Times New Roman" panose="02020603050405020304" pitchFamily="18" charset="0"/>
              </a:rPr>
              <a:t>Engineering</a:t>
            </a:r>
            <a:endParaRPr sz="1600"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49;p7"/>
          <p:cNvSpPr txBox="1">
            <a:spLocks/>
          </p:cNvSpPr>
          <p:nvPr/>
        </p:nvSpPr>
        <p:spPr>
          <a:xfrm>
            <a:off x="609600" y="381000"/>
            <a:ext cx="8229600" cy="11430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400"/>
              <a:buFont typeface="Arial"/>
              <a:buNone/>
              <a:defRPr sz="4400" b="1" i="0" u="none" strike="noStrike" cap="none">
                <a:solidFill>
                  <a:srgbClr val="366092"/>
                </a:solidFill>
                <a:latin typeface="Calibri"/>
                <a:ea typeface="Calibri"/>
                <a:cs typeface="Calibri"/>
                <a:sym typeface="Calibri"/>
              </a:defRPr>
            </a:lvl1pPr>
            <a:lvl2pPr marR="0" lvl="1"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2pPr>
            <a:lvl3pPr marR="0" lvl="2"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3pPr>
            <a:lvl4pPr marR="0" lvl="3"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4pPr>
            <a:lvl5pPr marR="0" lvl="4"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5pPr>
            <a:lvl6pPr marR="0" lvl="5"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6pPr>
            <a:lvl7pPr marR="0" lvl="6"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7pPr>
            <a:lvl8pPr marR="0" lvl="7"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8pPr>
            <a:lvl9pPr marR="0" lvl="8"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9pPr>
          </a:lstStyle>
          <a:p>
            <a:pPr>
              <a:buClr>
                <a:srgbClr val="376092"/>
              </a:buClr>
              <a:buSzPts val="4400"/>
            </a:pPr>
            <a:r>
              <a:rPr lang="en-US" dirty="0" smtClean="0"/>
              <a:t>Gap </a:t>
            </a:r>
            <a:r>
              <a:rPr lang="en-US" dirty="0"/>
              <a:t>Comparison Table </a:t>
            </a:r>
            <a:endParaRPr lang="en-US" dirty="0"/>
          </a:p>
        </p:txBody>
      </p:sp>
      <p:pic>
        <p:nvPicPr>
          <p:cNvPr id="2" name="Picture 1"/>
          <p:cNvPicPr>
            <a:picLocks noChangeAspect="1"/>
          </p:cNvPicPr>
          <p:nvPr/>
        </p:nvPicPr>
        <p:blipFill>
          <a:blip r:embed="rId2"/>
          <a:stretch>
            <a:fillRect/>
          </a:stretch>
        </p:blipFill>
        <p:spPr>
          <a:xfrm>
            <a:off x="609600" y="1306286"/>
            <a:ext cx="8534400" cy="5068388"/>
          </a:xfrm>
          <a:prstGeom prst="rect">
            <a:avLst/>
          </a:prstGeom>
        </p:spPr>
      </p:pic>
    </p:spTree>
    <p:extLst>
      <p:ext uri="{BB962C8B-B14F-4D97-AF65-F5344CB8AC3E}">
        <p14:creationId xmlns:p14="http://schemas.microsoft.com/office/powerpoint/2010/main" val="64798001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48;p7"/>
          <p:cNvSpPr txBox="1">
            <a:spLocks/>
          </p:cNvSpPr>
          <p:nvPr/>
        </p:nvSpPr>
        <p:spPr>
          <a:xfrm>
            <a:off x="609600" y="1828800"/>
            <a:ext cx="8229600" cy="396240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431800" algn="l" rtl="0">
              <a:lnSpc>
                <a:spcPct val="100000"/>
              </a:lnSpc>
              <a:spcBef>
                <a:spcPts val="640"/>
              </a:spcBef>
              <a:spcAft>
                <a:spcPts val="0"/>
              </a:spcAft>
              <a:buClr>
                <a:srgbClr val="366092"/>
              </a:buClr>
              <a:buSzPts val="3200"/>
              <a:buFont typeface="Arial"/>
              <a:buChar char="•"/>
              <a:defRPr sz="3200" b="0" i="0" u="none" strike="noStrike" cap="none">
                <a:solidFill>
                  <a:srgbClr val="366092"/>
                </a:solidFill>
                <a:latin typeface="Calibri"/>
                <a:ea typeface="Calibri"/>
                <a:cs typeface="Calibri"/>
                <a:sym typeface="Calibri"/>
              </a:defRPr>
            </a:lvl1pPr>
            <a:lvl2pPr marL="914400" marR="0" lvl="1" indent="-406400" algn="l" rtl="0">
              <a:lnSpc>
                <a:spcPct val="100000"/>
              </a:lnSpc>
              <a:spcBef>
                <a:spcPts val="560"/>
              </a:spcBef>
              <a:spcAft>
                <a:spcPts val="0"/>
              </a:spcAft>
              <a:buClr>
                <a:srgbClr val="31859B"/>
              </a:buClr>
              <a:buSzPts val="2800"/>
              <a:buFont typeface="Arial"/>
              <a:buChar char="–"/>
              <a:defRPr sz="2800" b="0" i="0" u="none" strike="noStrike" cap="none">
                <a:solidFill>
                  <a:srgbClr val="31859B"/>
                </a:solidFill>
                <a:latin typeface="Calibri"/>
                <a:ea typeface="Calibri"/>
                <a:cs typeface="Calibri"/>
                <a:sym typeface="Calibri"/>
              </a:defRPr>
            </a:lvl2pPr>
            <a:lvl3pPr marL="1371600" marR="0" lvl="2" indent="-381000" algn="l" rtl="0">
              <a:lnSpc>
                <a:spcPct val="100000"/>
              </a:lnSpc>
              <a:spcBef>
                <a:spcPts val="480"/>
              </a:spcBef>
              <a:spcAft>
                <a:spcPts val="0"/>
              </a:spcAft>
              <a:buClr>
                <a:srgbClr val="953734"/>
              </a:buClr>
              <a:buSzPts val="2400"/>
              <a:buFont typeface="Arial"/>
              <a:buChar char="•"/>
              <a:defRPr sz="2400" b="0" i="0" u="none" strike="noStrike" cap="none">
                <a:solidFill>
                  <a:srgbClr val="953734"/>
                </a:solidFill>
                <a:latin typeface="Calibri"/>
                <a:ea typeface="Calibri"/>
                <a:cs typeface="Calibri"/>
                <a:sym typeface="Calibri"/>
              </a:defRPr>
            </a:lvl3pPr>
            <a:lvl4pPr marL="1828800" marR="0" lvl="3" indent="-355600" algn="l" rtl="0">
              <a:lnSpc>
                <a:spcPct val="100000"/>
              </a:lnSpc>
              <a:spcBef>
                <a:spcPts val="400"/>
              </a:spcBef>
              <a:spcAft>
                <a:spcPts val="0"/>
              </a:spcAft>
              <a:buClr>
                <a:srgbClr val="E36C09"/>
              </a:buClr>
              <a:buSzPts val="2000"/>
              <a:buFont typeface="Arial"/>
              <a:buChar char="–"/>
              <a:defRPr sz="2000" b="0" i="0" u="none" strike="noStrike" cap="none">
                <a:solidFill>
                  <a:srgbClr val="E36C09"/>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9pPr>
          </a:lstStyle>
          <a:p>
            <a:pPr marL="546100" indent="-342900" algn="just">
              <a:lnSpc>
                <a:spcPct val="150000"/>
              </a:lnSpc>
              <a:spcBef>
                <a:spcPts val="0"/>
              </a:spcBef>
              <a:buClr>
                <a:schemeClr val="dk1"/>
              </a:buClr>
              <a:buFont typeface="Wingdings" panose="05000000000000000000" pitchFamily="2" charset="2"/>
              <a:buChar char="q"/>
            </a:pPr>
            <a:r>
              <a:rPr lang="en-US" sz="2000" dirty="0" smtClean="0">
                <a:latin typeface="Times New Roman" panose="02020603050405020304" pitchFamily="18" charset="0"/>
                <a:ea typeface="Times New Roman" panose="02020603050405020304" pitchFamily="18" charset="0"/>
              </a:rPr>
              <a:t> Introduction</a:t>
            </a:r>
          </a:p>
          <a:p>
            <a:pPr marL="546100" indent="-342900" algn="just">
              <a:lnSpc>
                <a:spcPct val="150000"/>
              </a:lnSpc>
              <a:spcBef>
                <a:spcPts val="0"/>
              </a:spcBef>
              <a:buClr>
                <a:schemeClr val="dk1"/>
              </a:buClr>
              <a:buFont typeface="Wingdings" panose="05000000000000000000" pitchFamily="2" charset="2"/>
              <a:buChar char="q"/>
            </a:pPr>
            <a:r>
              <a:rPr lang="en-US" sz="2000" dirty="0" smtClean="0">
                <a:latin typeface="Times New Roman" panose="02020603050405020304" pitchFamily="18" charset="0"/>
                <a:ea typeface="Times New Roman" panose="02020603050405020304" pitchFamily="18" charset="0"/>
              </a:rPr>
              <a:t>Background and Related Works</a:t>
            </a:r>
            <a:endParaRPr lang="en-US" sz="2000" dirty="0" smtClean="0">
              <a:solidFill>
                <a:schemeClr val="tx1"/>
              </a:solidFill>
              <a:latin typeface="Times New Roman" panose="02020603050405020304" pitchFamily="18" charset="0"/>
              <a:ea typeface="Times New Roman" panose="02020603050405020304" pitchFamily="18" charset="0"/>
            </a:endParaRPr>
          </a:p>
          <a:p>
            <a:pPr marL="546100" indent="-342900" algn="just">
              <a:lnSpc>
                <a:spcPct val="150000"/>
              </a:lnSpc>
              <a:spcBef>
                <a:spcPts val="0"/>
              </a:spcBef>
              <a:buClr>
                <a:schemeClr val="dk1"/>
              </a:buClr>
              <a:buFont typeface="Wingdings" panose="05000000000000000000" pitchFamily="2" charset="2"/>
              <a:buChar char="ü"/>
            </a:pPr>
            <a:r>
              <a:rPr lang="en-US" sz="2400" b="1" dirty="0" smtClean="0">
                <a:solidFill>
                  <a:srgbClr val="00B050"/>
                </a:solidFill>
                <a:latin typeface="Times New Roman" panose="02020603050405020304" pitchFamily="18" charset="0"/>
                <a:ea typeface="Times New Roman" panose="02020603050405020304" pitchFamily="18" charset="0"/>
              </a:rPr>
              <a:t> System Design</a:t>
            </a:r>
          </a:p>
          <a:p>
            <a:pPr marL="546100" indent="-342900" algn="just">
              <a:lnSpc>
                <a:spcPct val="150000"/>
              </a:lnSpc>
              <a:spcBef>
                <a:spcPts val="0"/>
              </a:spcBef>
              <a:buClr>
                <a:schemeClr val="dk1"/>
              </a:buClr>
              <a:buFont typeface="Wingdings" panose="05000000000000000000" pitchFamily="2" charset="2"/>
              <a:buChar char="q"/>
            </a:pPr>
            <a:r>
              <a:rPr lang="en-US" sz="2000" dirty="0" smtClean="0">
                <a:latin typeface="Times New Roman" panose="02020603050405020304" pitchFamily="18" charset="0"/>
                <a:ea typeface="Times New Roman" panose="02020603050405020304" pitchFamily="18" charset="0"/>
              </a:rPr>
              <a:t> Implementation and Result </a:t>
            </a:r>
          </a:p>
          <a:p>
            <a:pPr marL="546100" indent="-342900" algn="just">
              <a:lnSpc>
                <a:spcPct val="150000"/>
              </a:lnSpc>
              <a:spcBef>
                <a:spcPts val="0"/>
              </a:spcBef>
              <a:buClr>
                <a:schemeClr val="dk1"/>
              </a:buClr>
              <a:buFont typeface="Wingdings" panose="05000000000000000000" pitchFamily="2" charset="2"/>
              <a:buChar char="q"/>
            </a:pPr>
            <a:r>
              <a:rPr lang="en-US" sz="2000" dirty="0" smtClean="0">
                <a:latin typeface="Times New Roman" panose="02020603050405020304" pitchFamily="18" charset="0"/>
              </a:rPr>
              <a:t> Conclusion and Future Work</a:t>
            </a:r>
          </a:p>
          <a:p>
            <a:pPr marL="546100" indent="-342900" algn="just">
              <a:lnSpc>
                <a:spcPct val="150000"/>
              </a:lnSpc>
              <a:spcBef>
                <a:spcPts val="0"/>
              </a:spcBef>
              <a:buClr>
                <a:schemeClr val="dk1"/>
              </a:buClr>
              <a:buFont typeface="Wingdings" panose="05000000000000000000" pitchFamily="2" charset="2"/>
              <a:buChar char="q"/>
            </a:pPr>
            <a:r>
              <a:rPr lang="en-US" sz="2000" dirty="0">
                <a:latin typeface="Times New Roman" panose="02020603050405020304" pitchFamily="18" charset="0"/>
              </a:rPr>
              <a:t> References</a:t>
            </a:r>
          </a:p>
        </p:txBody>
      </p:sp>
      <p:sp>
        <p:nvSpPr>
          <p:cNvPr id="7" name="Google Shape;49;p7"/>
          <p:cNvSpPr txBox="1">
            <a:spLocks/>
          </p:cNvSpPr>
          <p:nvPr/>
        </p:nvSpPr>
        <p:spPr>
          <a:xfrm>
            <a:off x="609600" y="381000"/>
            <a:ext cx="8229600" cy="11430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400"/>
              <a:buFont typeface="Arial"/>
              <a:buNone/>
              <a:defRPr sz="4400" b="1" i="0" u="none" strike="noStrike" cap="none">
                <a:solidFill>
                  <a:srgbClr val="366092"/>
                </a:solidFill>
                <a:latin typeface="Calibri"/>
                <a:ea typeface="Calibri"/>
                <a:cs typeface="Calibri"/>
                <a:sym typeface="Calibri"/>
              </a:defRPr>
            </a:lvl1pPr>
            <a:lvl2pPr marR="0" lvl="1"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2pPr>
            <a:lvl3pPr marR="0" lvl="2"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3pPr>
            <a:lvl4pPr marR="0" lvl="3"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4pPr>
            <a:lvl5pPr marR="0" lvl="4"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5pPr>
            <a:lvl6pPr marR="0" lvl="5"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6pPr>
            <a:lvl7pPr marR="0" lvl="6"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7pPr>
            <a:lvl8pPr marR="0" lvl="7"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8pPr>
            <a:lvl9pPr marR="0" lvl="8"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9pPr>
          </a:lstStyle>
          <a:p>
            <a:pPr>
              <a:buClr>
                <a:srgbClr val="376092"/>
              </a:buClr>
              <a:buSzPts val="4400"/>
              <a:buFont typeface="Calibri"/>
              <a:buNone/>
            </a:pPr>
            <a:r>
              <a:rPr lang="en-US" dirty="0" smtClean="0">
                <a:solidFill>
                  <a:srgbClr val="376092"/>
                </a:solidFill>
              </a:rPr>
              <a:t>Outline</a:t>
            </a:r>
            <a:endParaRPr lang="en-US" dirty="0"/>
          </a:p>
        </p:txBody>
      </p:sp>
    </p:spTree>
    <p:extLst>
      <p:ext uri="{BB962C8B-B14F-4D97-AF65-F5344CB8AC3E}">
        <p14:creationId xmlns:p14="http://schemas.microsoft.com/office/powerpoint/2010/main" val="60356515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25D6078C-8A99-D9BC-82CF-E1FE4F4C84CD}"/>
              </a:ext>
            </a:extLst>
          </p:cNvPr>
          <p:cNvSpPr>
            <a:spLocks noGrp="1"/>
          </p:cNvSpPr>
          <p:nvPr>
            <p:ph type="title"/>
          </p:nvPr>
        </p:nvSpPr>
        <p:spPr/>
        <p:txBody>
          <a:bodyPr/>
          <a:lstStyle/>
          <a:p>
            <a:r>
              <a:rPr lang="en-US" dirty="0" smtClean="0"/>
              <a:t>Framework </a:t>
            </a:r>
            <a:r>
              <a:rPr lang="en-US" dirty="0"/>
              <a:t>Environment</a:t>
            </a:r>
            <a:endParaRPr lang="en-US" dirty="0"/>
          </a:p>
        </p:txBody>
      </p:sp>
      <p:sp>
        <p:nvSpPr>
          <p:cNvPr id="6" name="Google Shape;48;p7"/>
          <p:cNvSpPr txBox="1">
            <a:spLocks/>
          </p:cNvSpPr>
          <p:nvPr/>
        </p:nvSpPr>
        <p:spPr>
          <a:xfrm>
            <a:off x="609600" y="1524000"/>
            <a:ext cx="8229600" cy="1122771"/>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431800" algn="l" rtl="0">
              <a:lnSpc>
                <a:spcPct val="100000"/>
              </a:lnSpc>
              <a:spcBef>
                <a:spcPts val="640"/>
              </a:spcBef>
              <a:spcAft>
                <a:spcPts val="0"/>
              </a:spcAft>
              <a:buClr>
                <a:srgbClr val="366092"/>
              </a:buClr>
              <a:buSzPts val="3200"/>
              <a:buFont typeface="Arial"/>
              <a:buChar char="•"/>
              <a:defRPr sz="3200" b="0" i="0" u="none" strike="noStrike" cap="none">
                <a:solidFill>
                  <a:srgbClr val="366092"/>
                </a:solidFill>
                <a:latin typeface="Calibri"/>
                <a:ea typeface="Calibri"/>
                <a:cs typeface="Calibri"/>
                <a:sym typeface="Calibri"/>
              </a:defRPr>
            </a:lvl1pPr>
            <a:lvl2pPr marL="914400" marR="0" lvl="1" indent="-406400" algn="l" rtl="0">
              <a:lnSpc>
                <a:spcPct val="100000"/>
              </a:lnSpc>
              <a:spcBef>
                <a:spcPts val="560"/>
              </a:spcBef>
              <a:spcAft>
                <a:spcPts val="0"/>
              </a:spcAft>
              <a:buClr>
                <a:srgbClr val="31859B"/>
              </a:buClr>
              <a:buSzPts val="2800"/>
              <a:buFont typeface="Arial"/>
              <a:buChar char="–"/>
              <a:defRPr sz="2800" b="0" i="0" u="none" strike="noStrike" cap="none">
                <a:solidFill>
                  <a:srgbClr val="31859B"/>
                </a:solidFill>
                <a:latin typeface="Calibri"/>
                <a:ea typeface="Calibri"/>
                <a:cs typeface="Calibri"/>
                <a:sym typeface="Calibri"/>
              </a:defRPr>
            </a:lvl2pPr>
            <a:lvl3pPr marL="1371600" marR="0" lvl="2" indent="-381000" algn="l" rtl="0">
              <a:lnSpc>
                <a:spcPct val="100000"/>
              </a:lnSpc>
              <a:spcBef>
                <a:spcPts val="480"/>
              </a:spcBef>
              <a:spcAft>
                <a:spcPts val="0"/>
              </a:spcAft>
              <a:buClr>
                <a:srgbClr val="953734"/>
              </a:buClr>
              <a:buSzPts val="2400"/>
              <a:buFont typeface="Arial"/>
              <a:buChar char="•"/>
              <a:defRPr sz="2400" b="0" i="0" u="none" strike="noStrike" cap="none">
                <a:solidFill>
                  <a:srgbClr val="953734"/>
                </a:solidFill>
                <a:latin typeface="Calibri"/>
                <a:ea typeface="Calibri"/>
                <a:cs typeface="Calibri"/>
                <a:sym typeface="Calibri"/>
              </a:defRPr>
            </a:lvl3pPr>
            <a:lvl4pPr marL="1828800" marR="0" lvl="3" indent="-355600" algn="l" rtl="0">
              <a:lnSpc>
                <a:spcPct val="100000"/>
              </a:lnSpc>
              <a:spcBef>
                <a:spcPts val="400"/>
              </a:spcBef>
              <a:spcAft>
                <a:spcPts val="0"/>
              </a:spcAft>
              <a:buClr>
                <a:srgbClr val="E36C09"/>
              </a:buClr>
              <a:buSzPts val="2000"/>
              <a:buFont typeface="Arial"/>
              <a:buChar char="–"/>
              <a:defRPr sz="2000" b="0" i="0" u="none" strike="noStrike" cap="none">
                <a:solidFill>
                  <a:srgbClr val="E36C09"/>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9pPr>
          </a:lstStyle>
          <a:p>
            <a:r>
              <a:rPr lang="en-US" sz="2000" dirty="0"/>
              <a:t>A High-level </a:t>
            </a:r>
            <a:r>
              <a:rPr lang="en-US" sz="2000" dirty="0" smtClean="0"/>
              <a:t>Python[</a:t>
            </a:r>
            <a:r>
              <a:rPr lang="en-US" sz="2000" dirty="0"/>
              <a:t>3.10.5</a:t>
            </a:r>
            <a:r>
              <a:rPr lang="en-US" sz="2000" dirty="0" smtClean="0"/>
              <a:t>] </a:t>
            </a:r>
            <a:r>
              <a:rPr lang="en-US" sz="2000" dirty="0"/>
              <a:t>web framework </a:t>
            </a:r>
            <a:r>
              <a:rPr lang="en-US" sz="2000" dirty="0" smtClean="0"/>
              <a:t>is </a:t>
            </a:r>
            <a:r>
              <a:rPr lang="en-US" sz="2000" dirty="0"/>
              <a:t>the most powerful and demandable web framework for web development</a:t>
            </a:r>
            <a:r>
              <a:rPr lang="en-US" sz="2000" dirty="0" smtClean="0"/>
              <a:t>. Model </a:t>
            </a:r>
            <a:r>
              <a:rPr lang="en-US" sz="2000" dirty="0"/>
              <a:t>View Presenter (MVP) is the development process for Python </a:t>
            </a:r>
            <a:r>
              <a:rPr lang="en-US" sz="2000" dirty="0" err="1"/>
              <a:t>Django</a:t>
            </a:r>
            <a:r>
              <a:rPr lang="en-US" sz="2000" dirty="0"/>
              <a:t>.</a:t>
            </a:r>
          </a:p>
        </p:txBody>
      </p:sp>
      <p:pic>
        <p:nvPicPr>
          <p:cNvPr id="7" name="Picture 6"/>
          <p:cNvPicPr/>
          <p:nvPr/>
        </p:nvPicPr>
        <p:blipFill>
          <a:blip r:embed="rId2"/>
          <a:stretch>
            <a:fillRect/>
          </a:stretch>
        </p:blipFill>
        <p:spPr>
          <a:xfrm>
            <a:off x="1458051" y="2646771"/>
            <a:ext cx="5731510" cy="3445510"/>
          </a:xfrm>
          <a:prstGeom prst="rect">
            <a:avLst/>
          </a:prstGeom>
        </p:spPr>
      </p:pic>
    </p:spTree>
    <p:extLst>
      <p:ext uri="{BB962C8B-B14F-4D97-AF65-F5344CB8AC3E}">
        <p14:creationId xmlns:p14="http://schemas.microsoft.com/office/powerpoint/2010/main" val="352198131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1901451F-2477-5FA1-A825-BBDC4D4D7AA0}"/>
              </a:ext>
            </a:extLst>
          </p:cNvPr>
          <p:cNvSpPr>
            <a:spLocks noGrp="1"/>
          </p:cNvSpPr>
          <p:nvPr>
            <p:ph type="title"/>
          </p:nvPr>
        </p:nvSpPr>
        <p:spPr/>
        <p:txBody>
          <a:bodyPr/>
          <a:lstStyle/>
          <a:p>
            <a:r>
              <a:rPr lang="en-US" dirty="0">
                <a:solidFill>
                  <a:srgbClr val="376092"/>
                </a:solidFill>
              </a:rPr>
              <a:t>Tools and Technologies</a:t>
            </a:r>
          </a:p>
        </p:txBody>
      </p:sp>
      <p:graphicFrame>
        <p:nvGraphicFramePr>
          <p:cNvPr id="5" name="Table 5">
            <a:extLst>
              <a:ext uri="{FF2B5EF4-FFF2-40B4-BE49-F238E27FC236}">
                <a16:creationId xmlns:a16="http://schemas.microsoft.com/office/drawing/2014/main" xmlns="" id="{2CC5EB14-CD80-BF3E-03C3-14E2789C3D8A}"/>
              </a:ext>
            </a:extLst>
          </p:cNvPr>
          <p:cNvGraphicFramePr>
            <a:graphicFrameLocks noGrp="1"/>
          </p:cNvGraphicFramePr>
          <p:nvPr>
            <p:extLst>
              <p:ext uri="{D42A27DB-BD31-4B8C-83A1-F6EECF244321}">
                <p14:modId xmlns:p14="http://schemas.microsoft.com/office/powerpoint/2010/main" val="611882900"/>
              </p:ext>
            </p:extLst>
          </p:nvPr>
        </p:nvGraphicFramePr>
        <p:xfrm>
          <a:off x="1166191" y="1582528"/>
          <a:ext cx="6652592" cy="3930376"/>
        </p:xfrm>
        <a:graphic>
          <a:graphicData uri="http://schemas.openxmlformats.org/drawingml/2006/table">
            <a:tbl>
              <a:tblPr firstRow="1" bandRow="1">
                <a:tableStyleId>{5C22544A-7EE6-4342-B048-85BDC9FD1C3A}</a:tableStyleId>
              </a:tblPr>
              <a:tblGrid>
                <a:gridCol w="3326296">
                  <a:extLst>
                    <a:ext uri="{9D8B030D-6E8A-4147-A177-3AD203B41FA5}">
                      <a16:colId xmlns:a16="http://schemas.microsoft.com/office/drawing/2014/main" xmlns="" val="3110026968"/>
                    </a:ext>
                  </a:extLst>
                </a:gridCol>
                <a:gridCol w="3326296">
                  <a:extLst>
                    <a:ext uri="{9D8B030D-6E8A-4147-A177-3AD203B41FA5}">
                      <a16:colId xmlns:a16="http://schemas.microsoft.com/office/drawing/2014/main" xmlns="" val="3223770174"/>
                    </a:ext>
                  </a:extLst>
                </a:gridCol>
              </a:tblGrid>
              <a:tr h="491297">
                <a:tc>
                  <a:txBody>
                    <a:bodyPr/>
                    <a:lstStyle/>
                    <a:p>
                      <a:r>
                        <a:rPr lang="en-US" sz="2000" dirty="0"/>
                        <a:t>Particular</a:t>
                      </a:r>
                    </a:p>
                  </a:txBody>
                  <a:tcPr/>
                </a:tc>
                <a:tc>
                  <a:txBody>
                    <a:bodyPr/>
                    <a:lstStyle/>
                    <a:p>
                      <a:r>
                        <a:rPr lang="en-US" sz="2000" dirty="0"/>
                        <a:t>Supportive Software</a:t>
                      </a:r>
                    </a:p>
                  </a:txBody>
                  <a:tcPr/>
                </a:tc>
                <a:extLst>
                  <a:ext uri="{0D108BD9-81ED-4DB2-BD59-A6C34878D82A}">
                    <a16:rowId xmlns:a16="http://schemas.microsoft.com/office/drawing/2014/main" xmlns="" val="3273549784"/>
                  </a:ext>
                </a:extLst>
              </a:tr>
              <a:tr h="491297">
                <a:tc>
                  <a:txBody>
                    <a:bodyPr/>
                    <a:lstStyle/>
                    <a:p>
                      <a:r>
                        <a:rPr lang="en-US" sz="2000" dirty="0"/>
                        <a:t>Platform</a:t>
                      </a:r>
                    </a:p>
                  </a:txBody>
                  <a:tcPr/>
                </a:tc>
                <a:tc>
                  <a:txBody>
                    <a:bodyPr/>
                    <a:lstStyle/>
                    <a:p>
                      <a:r>
                        <a:rPr lang="en-US" sz="2000" dirty="0"/>
                        <a:t>Windows</a:t>
                      </a:r>
                    </a:p>
                  </a:txBody>
                  <a:tcPr/>
                </a:tc>
                <a:extLst>
                  <a:ext uri="{0D108BD9-81ED-4DB2-BD59-A6C34878D82A}">
                    <a16:rowId xmlns:a16="http://schemas.microsoft.com/office/drawing/2014/main" xmlns="" val="293213126"/>
                  </a:ext>
                </a:extLst>
              </a:tr>
              <a:tr h="491297">
                <a:tc>
                  <a:txBody>
                    <a:bodyPr/>
                    <a:lstStyle/>
                    <a:p>
                      <a:r>
                        <a:rPr lang="en-US" sz="2000" dirty="0"/>
                        <a:t>Language</a:t>
                      </a:r>
                    </a:p>
                  </a:txBody>
                  <a:tcPr/>
                </a:tc>
                <a:tc>
                  <a:txBody>
                    <a:bodyPr/>
                    <a:lstStyle/>
                    <a:p>
                      <a:r>
                        <a:rPr lang="en-US" sz="2000" dirty="0" smtClean="0"/>
                        <a:t>Python</a:t>
                      </a:r>
                      <a:endParaRPr lang="en-US" sz="2000" dirty="0"/>
                    </a:p>
                  </a:txBody>
                  <a:tcPr/>
                </a:tc>
                <a:extLst>
                  <a:ext uri="{0D108BD9-81ED-4DB2-BD59-A6C34878D82A}">
                    <a16:rowId xmlns:a16="http://schemas.microsoft.com/office/drawing/2014/main" xmlns="" val="3122354640"/>
                  </a:ext>
                </a:extLst>
              </a:tr>
              <a:tr h="491297">
                <a:tc>
                  <a:txBody>
                    <a:bodyPr/>
                    <a:lstStyle/>
                    <a:p>
                      <a:r>
                        <a:rPr lang="en-US" sz="2000" dirty="0"/>
                        <a:t>Framework</a:t>
                      </a:r>
                    </a:p>
                  </a:txBody>
                  <a:tcPr/>
                </a:tc>
                <a:tc>
                  <a:txBody>
                    <a:bodyPr/>
                    <a:lstStyle/>
                    <a:p>
                      <a:r>
                        <a:rPr lang="en-US" sz="2000" dirty="0" smtClean="0"/>
                        <a:t>Django</a:t>
                      </a:r>
                      <a:endParaRPr lang="en-US" sz="2000" dirty="0"/>
                    </a:p>
                  </a:txBody>
                  <a:tcPr/>
                </a:tc>
                <a:extLst>
                  <a:ext uri="{0D108BD9-81ED-4DB2-BD59-A6C34878D82A}">
                    <a16:rowId xmlns:a16="http://schemas.microsoft.com/office/drawing/2014/main" xmlns="" val="2893789097"/>
                  </a:ext>
                </a:extLst>
              </a:tr>
              <a:tr h="491297">
                <a:tc>
                  <a:txBody>
                    <a:bodyPr/>
                    <a:lstStyle/>
                    <a:p>
                      <a:r>
                        <a:rPr lang="en-US" sz="2000" dirty="0" smtClean="0"/>
                        <a:t>Design</a:t>
                      </a:r>
                      <a:endParaRPr lang="en-US" sz="2000" dirty="0"/>
                    </a:p>
                  </a:txBody>
                  <a:tcPr/>
                </a:tc>
                <a:tc>
                  <a:txBody>
                    <a:bodyPr/>
                    <a:lstStyle/>
                    <a:p>
                      <a:r>
                        <a:rPr lang="en-US" sz="2000" dirty="0" smtClean="0"/>
                        <a:t>Bootstrap</a:t>
                      </a:r>
                      <a:endParaRPr lang="en-US" sz="2000" dirty="0"/>
                    </a:p>
                  </a:txBody>
                  <a:tcPr/>
                </a:tc>
                <a:extLst>
                  <a:ext uri="{0D108BD9-81ED-4DB2-BD59-A6C34878D82A}">
                    <a16:rowId xmlns:a16="http://schemas.microsoft.com/office/drawing/2014/main" xmlns="" val="1269931657"/>
                  </a:ext>
                </a:extLst>
              </a:tr>
              <a:tr h="491297">
                <a:tc>
                  <a:txBody>
                    <a:bodyPr/>
                    <a:lstStyle/>
                    <a:p>
                      <a:r>
                        <a:rPr lang="en-US" sz="2000" dirty="0"/>
                        <a:t>Framework</a:t>
                      </a:r>
                    </a:p>
                  </a:txBody>
                  <a:tcPr/>
                </a:tc>
                <a:tc>
                  <a:txBody>
                    <a:bodyPr/>
                    <a:lstStyle/>
                    <a:p>
                      <a:r>
                        <a:rPr lang="en-US" sz="2000" dirty="0" smtClean="0"/>
                        <a:t>JavaScript</a:t>
                      </a:r>
                      <a:endParaRPr lang="en-US" sz="2000" dirty="0"/>
                    </a:p>
                  </a:txBody>
                  <a:tcPr/>
                </a:tc>
                <a:extLst>
                  <a:ext uri="{0D108BD9-81ED-4DB2-BD59-A6C34878D82A}">
                    <a16:rowId xmlns:a16="http://schemas.microsoft.com/office/drawing/2014/main" xmlns="" val="3503458612"/>
                  </a:ext>
                </a:extLst>
              </a:tr>
              <a:tr h="491297">
                <a:tc>
                  <a:txBody>
                    <a:bodyPr/>
                    <a:lstStyle/>
                    <a:p>
                      <a:r>
                        <a:rPr lang="en-US" sz="2000" dirty="0"/>
                        <a:t>Database</a:t>
                      </a:r>
                    </a:p>
                  </a:txBody>
                  <a:tcPr/>
                </a:tc>
                <a:tc>
                  <a:txBody>
                    <a:bodyPr/>
                    <a:lstStyle/>
                    <a:p>
                      <a:r>
                        <a:rPr lang="en-US" sz="2000" dirty="0" smtClean="0"/>
                        <a:t>MySQL</a:t>
                      </a:r>
                      <a:endParaRPr lang="en-US" sz="2000" dirty="0"/>
                    </a:p>
                  </a:txBody>
                  <a:tcPr/>
                </a:tc>
                <a:extLst>
                  <a:ext uri="{0D108BD9-81ED-4DB2-BD59-A6C34878D82A}">
                    <a16:rowId xmlns:a16="http://schemas.microsoft.com/office/drawing/2014/main" xmlns="" val="3568701650"/>
                  </a:ext>
                </a:extLst>
              </a:tr>
              <a:tr h="491297">
                <a:tc>
                  <a:txBody>
                    <a:bodyPr/>
                    <a:lstStyle/>
                    <a:p>
                      <a:r>
                        <a:rPr lang="en-US" sz="2000" dirty="0"/>
                        <a:t>Webserver</a:t>
                      </a:r>
                    </a:p>
                  </a:txBody>
                  <a:tcPr/>
                </a:tc>
                <a:tc>
                  <a:txBody>
                    <a:bodyPr/>
                    <a:lstStyle/>
                    <a:p>
                      <a:r>
                        <a:rPr lang="en-US" sz="2000" dirty="0"/>
                        <a:t>Xampp</a:t>
                      </a:r>
                    </a:p>
                  </a:txBody>
                  <a:tcPr/>
                </a:tc>
                <a:extLst>
                  <a:ext uri="{0D108BD9-81ED-4DB2-BD59-A6C34878D82A}">
                    <a16:rowId xmlns:a16="http://schemas.microsoft.com/office/drawing/2014/main" xmlns="" val="134350556"/>
                  </a:ext>
                </a:extLst>
              </a:tr>
            </a:tbl>
          </a:graphicData>
        </a:graphic>
      </p:graphicFrame>
    </p:spTree>
    <p:extLst>
      <p:ext uri="{BB962C8B-B14F-4D97-AF65-F5344CB8AC3E}">
        <p14:creationId xmlns:p14="http://schemas.microsoft.com/office/powerpoint/2010/main" val="426810803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25D6078C-8A99-D9BC-82CF-E1FE4F4C84CD}"/>
              </a:ext>
            </a:extLst>
          </p:cNvPr>
          <p:cNvSpPr>
            <a:spLocks noGrp="1"/>
          </p:cNvSpPr>
          <p:nvPr>
            <p:ph type="title"/>
          </p:nvPr>
        </p:nvSpPr>
        <p:spPr/>
        <p:txBody>
          <a:bodyPr/>
          <a:lstStyle/>
          <a:p>
            <a:r>
              <a:rPr lang="en-US" dirty="0" smtClean="0"/>
              <a:t>System Design Model List</a:t>
            </a:r>
            <a:endParaRPr lang="en-US" dirty="0"/>
          </a:p>
        </p:txBody>
      </p:sp>
      <p:graphicFrame>
        <p:nvGraphicFramePr>
          <p:cNvPr id="8" name="Table 7"/>
          <p:cNvGraphicFramePr>
            <a:graphicFrameLocks noGrp="1"/>
          </p:cNvGraphicFramePr>
          <p:nvPr>
            <p:extLst>
              <p:ext uri="{D42A27DB-BD31-4B8C-83A1-F6EECF244321}">
                <p14:modId xmlns:p14="http://schemas.microsoft.com/office/powerpoint/2010/main" val="2205251704"/>
              </p:ext>
            </p:extLst>
          </p:nvPr>
        </p:nvGraphicFramePr>
        <p:xfrm>
          <a:off x="1058091" y="2494371"/>
          <a:ext cx="7537269" cy="3917471"/>
        </p:xfrm>
        <a:graphic>
          <a:graphicData uri="http://schemas.openxmlformats.org/drawingml/2006/table">
            <a:tbl>
              <a:tblPr firstRow="1" firstCol="1" bandRow="1">
                <a:effectLst>
                  <a:outerShdw blurRad="50800" dist="38100" dir="8100000" algn="tr" rotWithShape="0">
                    <a:prstClr val="black">
                      <a:alpha val="40000"/>
                    </a:prstClr>
                  </a:outerShdw>
                </a:effectLst>
                <a:tableStyleId>{5C22544A-7EE6-4342-B048-85BDC9FD1C3A}</a:tableStyleId>
              </a:tblPr>
              <a:tblGrid>
                <a:gridCol w="2218369"/>
                <a:gridCol w="1795485"/>
                <a:gridCol w="1522941"/>
                <a:gridCol w="2000474"/>
              </a:tblGrid>
              <a:tr h="366692">
                <a:tc>
                  <a:txBody>
                    <a:bodyPr/>
                    <a:lstStyle/>
                    <a:p>
                      <a:pPr marL="0" marR="0" algn="ctr">
                        <a:lnSpc>
                          <a:spcPct val="250000"/>
                        </a:lnSpc>
                        <a:spcBef>
                          <a:spcPts val="0"/>
                        </a:spcBef>
                        <a:spcAft>
                          <a:spcPts val="0"/>
                        </a:spcAft>
                      </a:pPr>
                      <a:r>
                        <a:rPr lang="en-US" sz="1300" dirty="0">
                          <a:effectLst/>
                          <a:latin typeface="Times New Roman" panose="02020603050405020304" pitchFamily="18" charset="0"/>
                          <a:cs typeface="Times New Roman" panose="02020603050405020304" pitchFamily="18" charset="0"/>
                        </a:rPr>
                        <a:t>Index Model</a:t>
                      </a:r>
                      <a:endParaRPr lang="en-US" sz="13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solidFill>
                      <a:schemeClr val="bg2">
                        <a:lumMod val="60000"/>
                        <a:lumOff val="40000"/>
                      </a:schemeClr>
                    </a:solidFill>
                  </a:tcPr>
                </a:tc>
                <a:tc>
                  <a:txBody>
                    <a:bodyPr/>
                    <a:lstStyle/>
                    <a:p>
                      <a:pPr marL="0" marR="0" algn="ctr">
                        <a:lnSpc>
                          <a:spcPct val="250000"/>
                        </a:lnSpc>
                        <a:spcBef>
                          <a:spcPts val="0"/>
                        </a:spcBef>
                        <a:spcAft>
                          <a:spcPts val="0"/>
                        </a:spcAft>
                      </a:pPr>
                      <a:r>
                        <a:rPr lang="en-US" sz="1300" dirty="0">
                          <a:effectLst/>
                          <a:latin typeface="Times New Roman" panose="02020603050405020304" pitchFamily="18" charset="0"/>
                          <a:cs typeface="Times New Roman" panose="02020603050405020304" pitchFamily="18" charset="0"/>
                        </a:rPr>
                        <a:t>Student_info Model</a:t>
                      </a:r>
                      <a:endParaRPr lang="en-US" sz="13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250000"/>
                        </a:lnSpc>
                        <a:spcBef>
                          <a:spcPts val="0"/>
                        </a:spcBef>
                        <a:spcAft>
                          <a:spcPts val="0"/>
                        </a:spcAft>
                      </a:pPr>
                      <a:r>
                        <a:rPr lang="en-US" sz="1300" dirty="0">
                          <a:effectLst/>
                          <a:latin typeface="Times New Roman" panose="02020603050405020304" pitchFamily="18" charset="0"/>
                          <a:cs typeface="Times New Roman" panose="02020603050405020304" pitchFamily="18" charset="0"/>
                        </a:rPr>
                        <a:t>Gallery Model</a:t>
                      </a:r>
                      <a:endParaRPr lang="en-US" sz="13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250000"/>
                        </a:lnSpc>
                        <a:spcBef>
                          <a:spcPts val="0"/>
                        </a:spcBef>
                        <a:spcAft>
                          <a:spcPts val="0"/>
                        </a:spcAft>
                      </a:pPr>
                      <a:r>
                        <a:rPr lang="en-US" sz="1300" dirty="0">
                          <a:effectLst/>
                          <a:latin typeface="Times New Roman" panose="02020603050405020304" pitchFamily="18" charset="0"/>
                          <a:cs typeface="Times New Roman" panose="02020603050405020304" pitchFamily="18" charset="0"/>
                        </a:rPr>
                        <a:t>Others Model</a:t>
                      </a:r>
                      <a:endParaRPr lang="en-US" sz="13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r>
              <a:tr h="3422171">
                <a:tc>
                  <a:txBody>
                    <a:bodyPr/>
                    <a:lstStyle/>
                    <a:p>
                      <a:pPr marL="342900" marR="0" lvl="0" indent="-342900" algn="just">
                        <a:lnSpc>
                          <a:spcPct val="150000"/>
                        </a:lnSpc>
                        <a:spcBef>
                          <a:spcPts val="0"/>
                        </a:spcBef>
                        <a:spcAft>
                          <a:spcPts val="0"/>
                        </a:spcAft>
                        <a:buFont typeface="Symbol" panose="05050102010706020507" pitchFamily="18" charset="2"/>
                        <a:buBlip>
                          <a:blip r:embed="rId2"/>
                        </a:buBlip>
                      </a:pPr>
                      <a:r>
                        <a:rPr lang="en-US" sz="1300" dirty="0">
                          <a:solidFill>
                            <a:schemeClr val="tx1"/>
                          </a:solidFill>
                          <a:effectLst/>
                          <a:latin typeface="Times New Roman" panose="02020603050405020304" pitchFamily="18" charset="0"/>
                          <a:cs typeface="Times New Roman" panose="02020603050405020304" pitchFamily="18" charset="0"/>
                        </a:rPr>
                        <a:t>Basic_setup</a:t>
                      </a:r>
                    </a:p>
                    <a:p>
                      <a:pPr marL="342900" marR="0" lvl="0" indent="-342900" algn="just">
                        <a:lnSpc>
                          <a:spcPct val="150000"/>
                        </a:lnSpc>
                        <a:spcBef>
                          <a:spcPts val="0"/>
                        </a:spcBef>
                        <a:spcAft>
                          <a:spcPts val="0"/>
                        </a:spcAft>
                        <a:buFont typeface="Symbol" panose="05050102010706020507" pitchFamily="18" charset="2"/>
                        <a:buBlip>
                          <a:blip r:embed="rId2"/>
                        </a:buBlip>
                      </a:pPr>
                      <a:r>
                        <a:rPr lang="en-US" sz="1300" dirty="0">
                          <a:solidFill>
                            <a:schemeClr val="tx1"/>
                          </a:solidFill>
                          <a:effectLst/>
                          <a:latin typeface="Times New Roman" panose="02020603050405020304" pitchFamily="18" charset="0"/>
                          <a:cs typeface="Times New Roman" panose="02020603050405020304" pitchFamily="18" charset="0"/>
                        </a:rPr>
                        <a:t>Slider</a:t>
                      </a:r>
                    </a:p>
                    <a:p>
                      <a:pPr marL="342900" marR="0" lvl="0" indent="-342900" algn="just">
                        <a:lnSpc>
                          <a:spcPct val="150000"/>
                        </a:lnSpc>
                        <a:spcBef>
                          <a:spcPts val="0"/>
                        </a:spcBef>
                        <a:spcAft>
                          <a:spcPts val="0"/>
                        </a:spcAft>
                        <a:buFont typeface="Symbol" panose="05050102010706020507" pitchFamily="18" charset="2"/>
                        <a:buBlip>
                          <a:blip r:embed="rId2"/>
                        </a:buBlip>
                      </a:pPr>
                      <a:r>
                        <a:rPr lang="en-US" sz="1300" dirty="0">
                          <a:solidFill>
                            <a:schemeClr val="tx1"/>
                          </a:solidFill>
                          <a:effectLst/>
                          <a:latin typeface="Times New Roman" panose="02020603050405020304" pitchFamily="18" charset="0"/>
                          <a:cs typeface="Times New Roman" panose="02020603050405020304" pitchFamily="18" charset="0"/>
                        </a:rPr>
                        <a:t>About_alumni</a:t>
                      </a:r>
                    </a:p>
                    <a:p>
                      <a:pPr marL="342900" marR="0" lvl="0" indent="-342900" algn="just">
                        <a:lnSpc>
                          <a:spcPct val="150000"/>
                        </a:lnSpc>
                        <a:spcBef>
                          <a:spcPts val="0"/>
                        </a:spcBef>
                        <a:spcAft>
                          <a:spcPts val="0"/>
                        </a:spcAft>
                        <a:buFont typeface="Symbol" panose="05050102010706020507" pitchFamily="18" charset="2"/>
                        <a:buBlip>
                          <a:blip r:embed="rId2"/>
                        </a:buBlip>
                      </a:pPr>
                      <a:r>
                        <a:rPr lang="en-US" sz="1300" dirty="0">
                          <a:solidFill>
                            <a:schemeClr val="tx1"/>
                          </a:solidFill>
                          <a:effectLst/>
                          <a:latin typeface="Times New Roman" panose="02020603050405020304" pitchFamily="18" charset="0"/>
                          <a:cs typeface="Times New Roman" panose="02020603050405020304" pitchFamily="18" charset="0"/>
                        </a:rPr>
                        <a:t>Message</a:t>
                      </a:r>
                    </a:p>
                    <a:p>
                      <a:pPr marL="342900" marR="0" lvl="0" indent="-342900" algn="just">
                        <a:lnSpc>
                          <a:spcPct val="150000"/>
                        </a:lnSpc>
                        <a:spcBef>
                          <a:spcPts val="0"/>
                        </a:spcBef>
                        <a:spcAft>
                          <a:spcPts val="0"/>
                        </a:spcAft>
                        <a:buFont typeface="Symbol" panose="05050102010706020507" pitchFamily="18" charset="2"/>
                        <a:buBlip>
                          <a:blip r:embed="rId2"/>
                        </a:buBlip>
                      </a:pPr>
                      <a:r>
                        <a:rPr lang="en-US" sz="1300" dirty="0">
                          <a:solidFill>
                            <a:schemeClr val="tx1"/>
                          </a:solidFill>
                          <a:effectLst/>
                          <a:latin typeface="Times New Roman" panose="02020603050405020304" pitchFamily="18" charset="0"/>
                          <a:cs typeface="Times New Roman" panose="02020603050405020304" pitchFamily="18" charset="0"/>
                        </a:rPr>
                        <a:t>Message_box</a:t>
                      </a:r>
                    </a:p>
                    <a:p>
                      <a:pPr marL="342900" marR="0" lvl="0" indent="-342900" algn="just">
                        <a:lnSpc>
                          <a:spcPct val="150000"/>
                        </a:lnSpc>
                        <a:spcBef>
                          <a:spcPts val="0"/>
                        </a:spcBef>
                        <a:spcAft>
                          <a:spcPts val="0"/>
                        </a:spcAft>
                        <a:buFont typeface="Symbol" panose="05050102010706020507" pitchFamily="18" charset="2"/>
                        <a:buBlip>
                          <a:blip r:embed="rId2"/>
                        </a:buBlip>
                      </a:pPr>
                      <a:r>
                        <a:rPr lang="en-US" sz="1300" dirty="0">
                          <a:solidFill>
                            <a:schemeClr val="tx1"/>
                          </a:solidFill>
                          <a:effectLst/>
                          <a:latin typeface="Times New Roman" panose="02020603050405020304" pitchFamily="18" charset="0"/>
                          <a:cs typeface="Times New Roman" panose="02020603050405020304" pitchFamily="18" charset="0"/>
                        </a:rPr>
                        <a:t>News_event</a:t>
                      </a:r>
                    </a:p>
                    <a:p>
                      <a:pPr marL="342900" marR="0" lvl="0" indent="-342900" algn="just">
                        <a:lnSpc>
                          <a:spcPct val="150000"/>
                        </a:lnSpc>
                        <a:spcBef>
                          <a:spcPts val="0"/>
                        </a:spcBef>
                        <a:spcAft>
                          <a:spcPts val="0"/>
                        </a:spcAft>
                        <a:buFont typeface="Symbol" panose="05050102010706020507" pitchFamily="18" charset="2"/>
                        <a:buBlip>
                          <a:blip r:embed="rId2"/>
                        </a:buBlip>
                      </a:pPr>
                      <a:r>
                        <a:rPr lang="en-US" sz="1300" dirty="0">
                          <a:solidFill>
                            <a:schemeClr val="tx1"/>
                          </a:solidFill>
                          <a:effectLst/>
                          <a:latin typeface="Times New Roman" panose="02020603050405020304" pitchFamily="18" charset="0"/>
                          <a:cs typeface="Times New Roman" panose="02020603050405020304" pitchFamily="18" charset="0"/>
                        </a:rPr>
                        <a:t>Campus_beauty</a:t>
                      </a:r>
                    </a:p>
                    <a:p>
                      <a:pPr marL="342900" marR="0" lvl="0" indent="-342900" algn="just">
                        <a:lnSpc>
                          <a:spcPct val="150000"/>
                        </a:lnSpc>
                        <a:spcBef>
                          <a:spcPts val="0"/>
                        </a:spcBef>
                        <a:spcAft>
                          <a:spcPts val="0"/>
                        </a:spcAft>
                        <a:buFont typeface="Symbol" panose="05050102010706020507" pitchFamily="18" charset="2"/>
                        <a:buBlip>
                          <a:blip r:embed="rId2"/>
                        </a:buBlip>
                      </a:pPr>
                      <a:r>
                        <a:rPr lang="en-US" sz="1300" dirty="0">
                          <a:solidFill>
                            <a:schemeClr val="tx1"/>
                          </a:solidFill>
                          <a:effectLst/>
                          <a:latin typeface="Times New Roman" panose="02020603050405020304" pitchFamily="18" charset="0"/>
                          <a:cs typeface="Times New Roman" panose="02020603050405020304" pitchFamily="18" charset="0"/>
                        </a:rPr>
                        <a:t>Program_basic</a:t>
                      </a:r>
                    </a:p>
                    <a:p>
                      <a:pPr marL="342900" marR="0" lvl="0" indent="-342900" algn="just">
                        <a:lnSpc>
                          <a:spcPct val="150000"/>
                        </a:lnSpc>
                        <a:spcBef>
                          <a:spcPts val="0"/>
                        </a:spcBef>
                        <a:spcAft>
                          <a:spcPts val="0"/>
                        </a:spcAft>
                        <a:buFont typeface="Symbol" panose="05050102010706020507" pitchFamily="18" charset="2"/>
                        <a:buBlip>
                          <a:blip r:embed="rId2"/>
                        </a:buBlip>
                      </a:pPr>
                      <a:r>
                        <a:rPr lang="en-US" sz="1300" dirty="0">
                          <a:solidFill>
                            <a:schemeClr val="tx1"/>
                          </a:solidFill>
                          <a:effectLst/>
                          <a:latin typeface="Times New Roman" panose="02020603050405020304" pitchFamily="18" charset="0"/>
                          <a:cs typeface="Times New Roman" panose="02020603050405020304" pitchFamily="18" charset="0"/>
                        </a:rPr>
                        <a:t>Program_history</a:t>
                      </a:r>
                    </a:p>
                    <a:p>
                      <a:pPr marL="342900" marR="0" lvl="0" indent="-342900" algn="just">
                        <a:lnSpc>
                          <a:spcPct val="150000"/>
                        </a:lnSpc>
                        <a:spcBef>
                          <a:spcPts val="0"/>
                        </a:spcBef>
                        <a:spcAft>
                          <a:spcPts val="0"/>
                        </a:spcAft>
                        <a:buFont typeface="Symbol" panose="05050102010706020507" pitchFamily="18" charset="2"/>
                        <a:buBlip>
                          <a:blip r:embed="rId2"/>
                        </a:buBlip>
                      </a:pPr>
                      <a:r>
                        <a:rPr lang="en-US" sz="1300" dirty="0">
                          <a:solidFill>
                            <a:schemeClr val="tx1"/>
                          </a:solidFill>
                          <a:effectLst/>
                          <a:latin typeface="Times New Roman" panose="02020603050405020304" pitchFamily="18" charset="0"/>
                          <a:cs typeface="Times New Roman" panose="02020603050405020304" pitchFamily="18" charset="0"/>
                        </a:rPr>
                        <a:t>Mission_vision_history</a:t>
                      </a:r>
                    </a:p>
                    <a:p>
                      <a:pPr marL="342900" marR="0" lvl="0" indent="-342900" algn="just">
                        <a:lnSpc>
                          <a:spcPct val="150000"/>
                        </a:lnSpc>
                        <a:spcBef>
                          <a:spcPts val="0"/>
                        </a:spcBef>
                        <a:spcAft>
                          <a:spcPts val="0"/>
                        </a:spcAft>
                        <a:buFont typeface="Symbol" panose="05050102010706020507" pitchFamily="18" charset="2"/>
                        <a:buBlip>
                          <a:blip r:embed="rId2"/>
                        </a:buBlip>
                      </a:pPr>
                      <a:r>
                        <a:rPr lang="en-US" sz="1300" dirty="0" smtClean="0">
                          <a:solidFill>
                            <a:schemeClr val="tx1"/>
                          </a:solidFill>
                          <a:effectLst/>
                          <a:latin typeface="Times New Roman" panose="02020603050405020304" pitchFamily="18" charset="0"/>
                          <a:cs typeface="Times New Roman" panose="02020603050405020304" pitchFamily="18" charset="0"/>
                        </a:rPr>
                        <a:t>Contact_info</a:t>
                      </a:r>
                      <a:endParaRPr lang="en-US" sz="1300" dirty="0">
                        <a:solidFill>
                          <a:schemeClr val="tx1"/>
                        </a:solidFill>
                        <a:effectLst/>
                        <a:latin typeface="Times New Roman" panose="02020603050405020304" pitchFamily="18" charset="0"/>
                        <a:cs typeface="Times New Roman" panose="02020603050405020304" pitchFamily="18" charset="0"/>
                      </a:endParaRPr>
                    </a:p>
                  </a:txBody>
                  <a:tcPr marL="68580" marR="68580" marT="0" marB="0">
                    <a:noFill/>
                  </a:tcPr>
                </a:tc>
                <a:tc>
                  <a:txBody>
                    <a:bodyPr/>
                    <a:lstStyle/>
                    <a:p>
                      <a:pPr marL="342900" marR="0" lvl="0" indent="-342900" algn="just">
                        <a:lnSpc>
                          <a:spcPct val="150000"/>
                        </a:lnSpc>
                        <a:spcBef>
                          <a:spcPts val="0"/>
                        </a:spcBef>
                        <a:spcAft>
                          <a:spcPts val="0"/>
                        </a:spcAft>
                        <a:buFont typeface="Symbol" panose="05050102010706020507" pitchFamily="18" charset="2"/>
                        <a:buBlip>
                          <a:blip r:embed="rId2"/>
                        </a:buBlip>
                      </a:pPr>
                      <a:r>
                        <a:rPr lang="en-US" sz="1300" dirty="0">
                          <a:effectLst/>
                          <a:latin typeface="Times New Roman" panose="02020603050405020304" pitchFamily="18" charset="0"/>
                          <a:cs typeface="Times New Roman" panose="02020603050405020304" pitchFamily="18" charset="0"/>
                        </a:rPr>
                        <a:t>Batch_list</a:t>
                      </a:r>
                    </a:p>
                    <a:p>
                      <a:pPr marL="342900" marR="0" lvl="0" indent="-342900" algn="just">
                        <a:lnSpc>
                          <a:spcPct val="150000"/>
                        </a:lnSpc>
                        <a:spcBef>
                          <a:spcPts val="0"/>
                        </a:spcBef>
                        <a:spcAft>
                          <a:spcPts val="0"/>
                        </a:spcAft>
                        <a:buFont typeface="Symbol" panose="05050102010706020507" pitchFamily="18" charset="2"/>
                        <a:buBlip>
                          <a:blip r:embed="rId2"/>
                        </a:buBlip>
                      </a:pPr>
                      <a:r>
                        <a:rPr lang="en-US" sz="1300" dirty="0">
                          <a:effectLst/>
                          <a:latin typeface="Times New Roman" panose="02020603050405020304" pitchFamily="18" charset="0"/>
                          <a:cs typeface="Times New Roman" panose="02020603050405020304" pitchFamily="18" charset="0"/>
                        </a:rPr>
                        <a:t>Job_category</a:t>
                      </a:r>
                    </a:p>
                    <a:p>
                      <a:pPr marL="342900" marR="0" lvl="0" indent="-342900" algn="just">
                        <a:lnSpc>
                          <a:spcPct val="150000"/>
                        </a:lnSpc>
                        <a:spcBef>
                          <a:spcPts val="0"/>
                        </a:spcBef>
                        <a:spcAft>
                          <a:spcPts val="0"/>
                        </a:spcAft>
                        <a:buFont typeface="Symbol" panose="05050102010706020507" pitchFamily="18" charset="2"/>
                        <a:buBlip>
                          <a:blip r:embed="rId2"/>
                        </a:buBlip>
                      </a:pPr>
                      <a:r>
                        <a:rPr lang="en-US" sz="1300" dirty="0">
                          <a:effectLst/>
                          <a:latin typeface="Times New Roman" panose="02020603050405020304" pitchFamily="18" charset="0"/>
                          <a:cs typeface="Times New Roman" panose="02020603050405020304" pitchFamily="18" charset="0"/>
                        </a:rPr>
                        <a:t>Job_designation</a:t>
                      </a:r>
                    </a:p>
                    <a:p>
                      <a:pPr marL="342900" marR="0" lvl="0" indent="-342900" algn="just">
                        <a:lnSpc>
                          <a:spcPct val="150000"/>
                        </a:lnSpc>
                        <a:spcBef>
                          <a:spcPts val="0"/>
                        </a:spcBef>
                        <a:spcAft>
                          <a:spcPts val="0"/>
                        </a:spcAft>
                        <a:buFont typeface="Symbol" panose="05050102010706020507" pitchFamily="18" charset="2"/>
                        <a:buBlip>
                          <a:blip r:embed="rId2"/>
                        </a:buBlip>
                      </a:pPr>
                      <a:r>
                        <a:rPr lang="en-US" sz="1300" dirty="0">
                          <a:effectLst/>
                          <a:latin typeface="Times New Roman" panose="02020603050405020304" pitchFamily="18" charset="0"/>
                          <a:cs typeface="Times New Roman" panose="02020603050405020304" pitchFamily="18" charset="0"/>
                        </a:rPr>
                        <a:t>Expertise_language</a:t>
                      </a:r>
                    </a:p>
                    <a:p>
                      <a:pPr marL="342900" marR="0" lvl="0" indent="-342900" algn="just">
                        <a:lnSpc>
                          <a:spcPct val="150000"/>
                        </a:lnSpc>
                        <a:spcBef>
                          <a:spcPts val="0"/>
                        </a:spcBef>
                        <a:spcAft>
                          <a:spcPts val="0"/>
                        </a:spcAft>
                        <a:buFont typeface="Symbol" panose="05050102010706020507" pitchFamily="18" charset="2"/>
                        <a:buBlip>
                          <a:blip r:embed="rId2"/>
                        </a:buBlip>
                      </a:pPr>
                      <a:r>
                        <a:rPr lang="en-US" sz="1300" dirty="0">
                          <a:effectLst/>
                          <a:latin typeface="Times New Roman" panose="02020603050405020304" pitchFamily="18" charset="0"/>
                          <a:cs typeface="Times New Roman" panose="02020603050405020304" pitchFamily="18" charset="0"/>
                        </a:rPr>
                        <a:t>Student_profile</a:t>
                      </a:r>
                    </a:p>
                    <a:p>
                      <a:pPr marL="228600" marR="0" algn="just">
                        <a:lnSpc>
                          <a:spcPct val="150000"/>
                        </a:lnSpc>
                        <a:spcBef>
                          <a:spcPts val="0"/>
                        </a:spcBef>
                        <a:spcAft>
                          <a:spcPts val="0"/>
                        </a:spcAft>
                      </a:pPr>
                      <a:r>
                        <a:rPr lang="en-US" sz="1300" dirty="0">
                          <a:effectLst/>
                          <a:latin typeface="Times New Roman" panose="02020603050405020304" pitchFamily="18" charset="0"/>
                          <a:cs typeface="Times New Roman" panose="02020603050405020304" pitchFamily="18" charset="0"/>
                        </a:rPr>
                        <a:t> </a:t>
                      </a:r>
                      <a:endParaRPr lang="en-US" sz="1300" dirty="0">
                        <a:effectLst/>
                        <a:latin typeface="Times New Roman" panose="02020603050405020304" pitchFamily="18" charset="0"/>
                        <a:ea typeface="Cambria" panose="02040503050406030204" pitchFamily="18" charset="0"/>
                        <a:cs typeface="Times New Roman" panose="02020603050405020304" pitchFamily="18" charset="0"/>
                      </a:endParaRPr>
                    </a:p>
                  </a:txBody>
                  <a:tcPr marL="68580" marR="68580" marT="0" marB="0"/>
                </a:tc>
                <a:tc>
                  <a:txBody>
                    <a:bodyPr/>
                    <a:lstStyle/>
                    <a:p>
                      <a:pPr marL="342900" marR="0" lvl="0" indent="-342900" algn="just">
                        <a:lnSpc>
                          <a:spcPct val="150000"/>
                        </a:lnSpc>
                        <a:spcBef>
                          <a:spcPts val="0"/>
                        </a:spcBef>
                        <a:spcAft>
                          <a:spcPts val="0"/>
                        </a:spcAft>
                        <a:buFont typeface="Symbol" panose="05050102010706020507" pitchFamily="18" charset="2"/>
                        <a:buBlip>
                          <a:blip r:embed="rId2"/>
                        </a:buBlip>
                      </a:pPr>
                      <a:r>
                        <a:rPr lang="en-US" sz="1300" dirty="0">
                          <a:effectLst/>
                          <a:latin typeface="Times New Roman" panose="02020603050405020304" pitchFamily="18" charset="0"/>
                          <a:cs typeface="Times New Roman" panose="02020603050405020304" pitchFamily="18" charset="0"/>
                        </a:rPr>
                        <a:t>Gallery_image</a:t>
                      </a:r>
                    </a:p>
                    <a:p>
                      <a:pPr marL="342900" marR="0" lvl="0" indent="-342900" algn="just">
                        <a:lnSpc>
                          <a:spcPct val="150000"/>
                        </a:lnSpc>
                        <a:spcBef>
                          <a:spcPts val="0"/>
                        </a:spcBef>
                        <a:spcAft>
                          <a:spcPts val="0"/>
                        </a:spcAft>
                        <a:buFont typeface="Symbol" panose="05050102010706020507" pitchFamily="18" charset="2"/>
                        <a:buBlip>
                          <a:blip r:embed="rId2"/>
                        </a:buBlip>
                      </a:pPr>
                      <a:r>
                        <a:rPr lang="en-US" sz="1300" dirty="0">
                          <a:effectLst/>
                          <a:latin typeface="Times New Roman" panose="02020603050405020304" pitchFamily="18" charset="0"/>
                          <a:cs typeface="Times New Roman" panose="02020603050405020304" pitchFamily="18" charset="0"/>
                        </a:rPr>
                        <a:t>Souvenir_setup</a:t>
                      </a:r>
                    </a:p>
                    <a:p>
                      <a:pPr marL="342900" marR="0" lvl="0" indent="-342900" algn="just">
                        <a:lnSpc>
                          <a:spcPct val="150000"/>
                        </a:lnSpc>
                        <a:spcBef>
                          <a:spcPts val="0"/>
                        </a:spcBef>
                        <a:spcAft>
                          <a:spcPts val="0"/>
                        </a:spcAft>
                        <a:buFont typeface="Symbol" panose="05050102010706020507" pitchFamily="18" charset="2"/>
                        <a:buBlip>
                          <a:blip r:embed="rId2"/>
                        </a:buBlip>
                      </a:pPr>
                      <a:r>
                        <a:rPr lang="en-US" sz="1300" dirty="0">
                          <a:effectLst/>
                          <a:latin typeface="Times New Roman" panose="02020603050405020304" pitchFamily="18" charset="0"/>
                          <a:cs typeface="Times New Roman" panose="02020603050405020304" pitchFamily="18" charset="0"/>
                        </a:rPr>
                        <a:t>Souvenir</a:t>
                      </a:r>
                      <a:endParaRPr lang="en-US" sz="1300" dirty="0">
                        <a:effectLst/>
                        <a:latin typeface="Times New Roman" panose="02020603050405020304" pitchFamily="18" charset="0"/>
                        <a:ea typeface="Cambria" panose="02040503050406030204" pitchFamily="18" charset="0"/>
                        <a:cs typeface="Times New Roman" panose="02020603050405020304" pitchFamily="18" charset="0"/>
                      </a:endParaRPr>
                    </a:p>
                  </a:txBody>
                  <a:tcPr marL="68580" marR="68580" marT="0" marB="0">
                    <a:noFill/>
                  </a:tcPr>
                </a:tc>
                <a:tc>
                  <a:txBody>
                    <a:bodyPr/>
                    <a:lstStyle/>
                    <a:p>
                      <a:pPr marL="342900" marR="0" lvl="0" indent="-342900" algn="just">
                        <a:lnSpc>
                          <a:spcPct val="150000"/>
                        </a:lnSpc>
                        <a:spcBef>
                          <a:spcPts val="0"/>
                        </a:spcBef>
                        <a:spcAft>
                          <a:spcPts val="0"/>
                        </a:spcAft>
                        <a:buFont typeface="Symbol" panose="05050102010706020507" pitchFamily="18" charset="2"/>
                        <a:buBlip>
                          <a:blip r:embed="rId2"/>
                        </a:buBlip>
                      </a:pPr>
                      <a:r>
                        <a:rPr lang="en-US" sz="1300" dirty="0">
                          <a:effectLst/>
                          <a:latin typeface="Times New Roman" panose="02020603050405020304" pitchFamily="18" charset="0"/>
                          <a:cs typeface="Times New Roman" panose="02020603050405020304" pitchFamily="18" charset="0"/>
                        </a:rPr>
                        <a:t>Publication</a:t>
                      </a:r>
                    </a:p>
                    <a:p>
                      <a:pPr marL="342900" marR="0" lvl="0" indent="-342900" algn="just">
                        <a:lnSpc>
                          <a:spcPct val="150000"/>
                        </a:lnSpc>
                        <a:spcBef>
                          <a:spcPts val="0"/>
                        </a:spcBef>
                        <a:spcAft>
                          <a:spcPts val="0"/>
                        </a:spcAft>
                        <a:buFont typeface="Symbol" panose="05050102010706020507" pitchFamily="18" charset="2"/>
                        <a:buBlip>
                          <a:blip r:embed="rId2"/>
                        </a:buBlip>
                      </a:pPr>
                      <a:r>
                        <a:rPr lang="en-US" sz="1300" dirty="0" smtClean="0">
                          <a:effectLst/>
                          <a:latin typeface="Times New Roman" panose="02020603050405020304" pitchFamily="18" charset="0"/>
                          <a:cs typeface="Times New Roman" panose="02020603050405020304" pitchFamily="18" charset="0"/>
                        </a:rPr>
                        <a:t>Notice</a:t>
                      </a:r>
                    </a:p>
                    <a:p>
                      <a:pPr marL="342900" marR="0" lvl="0" indent="-342900" algn="just">
                        <a:lnSpc>
                          <a:spcPct val="150000"/>
                        </a:lnSpc>
                        <a:spcBef>
                          <a:spcPts val="0"/>
                        </a:spcBef>
                        <a:spcAft>
                          <a:spcPts val="0"/>
                        </a:spcAft>
                        <a:buFont typeface="Symbol" panose="05050102010706020507" pitchFamily="18" charset="2"/>
                        <a:buBlip>
                          <a:blip r:embed="rId2"/>
                        </a:buBlip>
                      </a:pPr>
                      <a:r>
                        <a:rPr lang="en-US" sz="1300" dirty="0" smtClean="0">
                          <a:solidFill>
                            <a:schemeClr val="tx1"/>
                          </a:solidFill>
                          <a:effectLst/>
                          <a:latin typeface="Times New Roman" panose="02020603050405020304" pitchFamily="18" charset="0"/>
                          <a:cs typeface="Times New Roman" panose="02020603050405020304" pitchFamily="18" charset="0"/>
                        </a:rPr>
                        <a:t>Wall_post</a:t>
                      </a:r>
                    </a:p>
                    <a:p>
                      <a:pPr marL="342900" marR="0" lvl="0" indent="-342900" algn="just">
                        <a:lnSpc>
                          <a:spcPct val="150000"/>
                        </a:lnSpc>
                        <a:spcBef>
                          <a:spcPts val="0"/>
                        </a:spcBef>
                        <a:spcAft>
                          <a:spcPts val="0"/>
                        </a:spcAft>
                        <a:buFont typeface="Symbol" panose="05050102010706020507" pitchFamily="18" charset="2"/>
                        <a:buBlip>
                          <a:blip r:embed="rId2"/>
                        </a:buBlip>
                      </a:pPr>
                      <a:r>
                        <a:rPr lang="en-US" sz="1300" dirty="0" smtClean="0">
                          <a:solidFill>
                            <a:schemeClr val="tx1"/>
                          </a:solidFill>
                          <a:effectLst/>
                          <a:latin typeface="Times New Roman" panose="02020603050405020304" pitchFamily="18" charset="0"/>
                          <a:cs typeface="Times New Roman" panose="02020603050405020304" pitchFamily="18" charset="0"/>
                        </a:rPr>
                        <a:t>Wall_post_comment</a:t>
                      </a:r>
                      <a:endParaRPr lang="en-US" sz="1300" dirty="0" smtClean="0">
                        <a:solidFill>
                          <a:schemeClr val="tx1"/>
                        </a:solidFill>
                        <a:effectLst/>
                        <a:latin typeface="Times New Roman" panose="02020603050405020304" pitchFamily="18" charset="0"/>
                        <a:ea typeface="Cambria" panose="02040503050406030204" pitchFamily="18" charset="0"/>
                        <a:cs typeface="Times New Roman" panose="02020603050405020304" pitchFamily="18" charset="0"/>
                      </a:endParaRPr>
                    </a:p>
                    <a:p>
                      <a:pPr marL="0" marR="0" lvl="0" indent="0" algn="just">
                        <a:lnSpc>
                          <a:spcPct val="150000"/>
                        </a:lnSpc>
                        <a:spcBef>
                          <a:spcPts val="0"/>
                        </a:spcBef>
                        <a:spcAft>
                          <a:spcPts val="0"/>
                        </a:spcAft>
                        <a:buFont typeface="Symbol" panose="05050102010706020507" pitchFamily="18" charset="2"/>
                        <a:buNone/>
                      </a:pPr>
                      <a:endParaRPr lang="en-US" sz="1300" dirty="0">
                        <a:effectLst/>
                        <a:latin typeface="Times New Roman" panose="02020603050405020304" pitchFamily="18" charset="0"/>
                        <a:ea typeface="Cambria" panose="02040503050406030204" pitchFamily="18" charset="0"/>
                        <a:cs typeface="Times New Roman" panose="02020603050405020304" pitchFamily="18" charset="0"/>
                      </a:endParaRPr>
                    </a:p>
                  </a:txBody>
                  <a:tcPr marL="68580" marR="68580" marT="0" marB="0"/>
                </a:tc>
              </a:tr>
            </a:tbl>
          </a:graphicData>
        </a:graphic>
      </p:graphicFrame>
      <p:sp>
        <p:nvSpPr>
          <p:cNvPr id="4" name="Google Shape;48;p7"/>
          <p:cNvSpPr txBox="1">
            <a:spLocks/>
          </p:cNvSpPr>
          <p:nvPr/>
        </p:nvSpPr>
        <p:spPr>
          <a:xfrm>
            <a:off x="635725" y="1371600"/>
            <a:ext cx="8229600" cy="1122771"/>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431800" algn="l" rtl="0">
              <a:lnSpc>
                <a:spcPct val="100000"/>
              </a:lnSpc>
              <a:spcBef>
                <a:spcPts val="640"/>
              </a:spcBef>
              <a:spcAft>
                <a:spcPts val="0"/>
              </a:spcAft>
              <a:buClr>
                <a:srgbClr val="366092"/>
              </a:buClr>
              <a:buSzPts val="3200"/>
              <a:buFont typeface="Arial"/>
              <a:buChar char="•"/>
              <a:defRPr sz="3200" b="0" i="0" u="none" strike="noStrike" cap="none">
                <a:solidFill>
                  <a:srgbClr val="366092"/>
                </a:solidFill>
                <a:latin typeface="Calibri"/>
                <a:ea typeface="Calibri"/>
                <a:cs typeface="Calibri"/>
                <a:sym typeface="Calibri"/>
              </a:defRPr>
            </a:lvl1pPr>
            <a:lvl2pPr marL="914400" marR="0" lvl="1" indent="-406400" algn="l" rtl="0">
              <a:lnSpc>
                <a:spcPct val="100000"/>
              </a:lnSpc>
              <a:spcBef>
                <a:spcPts val="560"/>
              </a:spcBef>
              <a:spcAft>
                <a:spcPts val="0"/>
              </a:spcAft>
              <a:buClr>
                <a:srgbClr val="31859B"/>
              </a:buClr>
              <a:buSzPts val="2800"/>
              <a:buFont typeface="Arial"/>
              <a:buChar char="–"/>
              <a:defRPr sz="2800" b="0" i="0" u="none" strike="noStrike" cap="none">
                <a:solidFill>
                  <a:srgbClr val="31859B"/>
                </a:solidFill>
                <a:latin typeface="Calibri"/>
                <a:ea typeface="Calibri"/>
                <a:cs typeface="Calibri"/>
                <a:sym typeface="Calibri"/>
              </a:defRPr>
            </a:lvl2pPr>
            <a:lvl3pPr marL="1371600" marR="0" lvl="2" indent="-381000" algn="l" rtl="0">
              <a:lnSpc>
                <a:spcPct val="100000"/>
              </a:lnSpc>
              <a:spcBef>
                <a:spcPts val="480"/>
              </a:spcBef>
              <a:spcAft>
                <a:spcPts val="0"/>
              </a:spcAft>
              <a:buClr>
                <a:srgbClr val="953734"/>
              </a:buClr>
              <a:buSzPts val="2400"/>
              <a:buFont typeface="Arial"/>
              <a:buChar char="•"/>
              <a:defRPr sz="2400" b="0" i="0" u="none" strike="noStrike" cap="none">
                <a:solidFill>
                  <a:srgbClr val="953734"/>
                </a:solidFill>
                <a:latin typeface="Calibri"/>
                <a:ea typeface="Calibri"/>
                <a:cs typeface="Calibri"/>
                <a:sym typeface="Calibri"/>
              </a:defRPr>
            </a:lvl3pPr>
            <a:lvl4pPr marL="1828800" marR="0" lvl="3" indent="-355600" algn="l" rtl="0">
              <a:lnSpc>
                <a:spcPct val="100000"/>
              </a:lnSpc>
              <a:spcBef>
                <a:spcPts val="400"/>
              </a:spcBef>
              <a:spcAft>
                <a:spcPts val="0"/>
              </a:spcAft>
              <a:buClr>
                <a:srgbClr val="E36C09"/>
              </a:buClr>
              <a:buSzPts val="2000"/>
              <a:buFont typeface="Arial"/>
              <a:buChar char="–"/>
              <a:defRPr sz="2000" b="0" i="0" u="none" strike="noStrike" cap="none">
                <a:solidFill>
                  <a:srgbClr val="E36C09"/>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9pPr>
          </a:lstStyle>
          <a:p>
            <a:r>
              <a:rPr lang="en-US" sz="2000" dirty="0"/>
              <a:t>Model are directly related to database with admin access. To develop this site I have created some model according to functional requirement. Model list are following:-</a:t>
            </a:r>
          </a:p>
          <a:p>
            <a:endParaRPr lang="en-US" sz="2000" dirty="0"/>
          </a:p>
        </p:txBody>
      </p:sp>
    </p:spTree>
    <p:extLst>
      <p:ext uri="{BB962C8B-B14F-4D97-AF65-F5344CB8AC3E}">
        <p14:creationId xmlns:p14="http://schemas.microsoft.com/office/powerpoint/2010/main" val="183993950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FC529FAC-413D-E09A-146D-BAEE4F8A40E8}"/>
              </a:ext>
            </a:extLst>
          </p:cNvPr>
          <p:cNvSpPr>
            <a:spLocks noGrp="1"/>
          </p:cNvSpPr>
          <p:nvPr>
            <p:ph type="title"/>
          </p:nvPr>
        </p:nvSpPr>
        <p:spPr/>
        <p:txBody>
          <a:bodyPr/>
          <a:lstStyle/>
          <a:p>
            <a:r>
              <a:rPr lang="en-US" sz="2800" dirty="0" smtClean="0">
                <a:latin typeface="Times New Roman" panose="02020603050405020304" pitchFamily="18" charset="0"/>
              </a:rPr>
              <a:t>ERD Diagram for Alumni Management System</a:t>
            </a:r>
            <a:endParaRPr lang="en-US" sz="6000" dirty="0"/>
          </a:p>
        </p:txBody>
      </p:sp>
      <p:pic>
        <p:nvPicPr>
          <p:cNvPr id="5" name="Picture 4" descr="C:\Users\LENOVO\AppData\Local\Microsoft\Windows\INetCache\Content.Word\Screenshot_1.png"/>
          <p:cNvPicPr/>
          <p:nvPr/>
        </p:nvPicPr>
        <p:blipFill>
          <a:blip r:embed="rId2">
            <a:extLst>
              <a:ext uri="{28A0092B-C50C-407E-A947-70E740481C1C}">
                <a14:useLocalDpi xmlns:a14="http://schemas.microsoft.com/office/drawing/2010/main" val="0"/>
              </a:ext>
            </a:extLst>
          </a:blip>
          <a:srcRect/>
          <a:stretch>
            <a:fillRect/>
          </a:stretch>
        </p:blipFill>
        <p:spPr bwMode="auto">
          <a:xfrm>
            <a:off x="457200" y="1371600"/>
            <a:ext cx="8229599" cy="4754879"/>
          </a:xfrm>
          <a:prstGeom prst="rect">
            <a:avLst/>
          </a:prstGeom>
          <a:noFill/>
          <a:ln>
            <a:solidFill>
              <a:schemeClr val="accent1"/>
            </a:solidFill>
          </a:ln>
          <a:effectLst/>
        </p:spPr>
      </p:pic>
    </p:spTree>
    <p:extLst>
      <p:ext uri="{BB962C8B-B14F-4D97-AF65-F5344CB8AC3E}">
        <p14:creationId xmlns:p14="http://schemas.microsoft.com/office/powerpoint/2010/main" val="139052919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A9A2B2FD-876C-5350-3F54-E53215C00067}"/>
              </a:ext>
            </a:extLst>
          </p:cNvPr>
          <p:cNvSpPr>
            <a:spLocks noGrp="1"/>
          </p:cNvSpPr>
          <p:nvPr>
            <p:ph type="title"/>
          </p:nvPr>
        </p:nvSpPr>
        <p:spPr/>
        <p:txBody>
          <a:bodyPr/>
          <a:lstStyle/>
          <a:p>
            <a:r>
              <a:rPr lang="en-US" dirty="0" smtClean="0"/>
              <a:t>Use Case </a:t>
            </a:r>
            <a:r>
              <a:rPr lang="en-US" dirty="0"/>
              <a:t>Diagram</a:t>
            </a:r>
          </a:p>
        </p:txBody>
      </p:sp>
      <p:pic>
        <p:nvPicPr>
          <p:cNvPr id="5" name="Picture 4"/>
          <p:cNvPicPr/>
          <p:nvPr/>
        </p:nvPicPr>
        <p:blipFill>
          <a:blip r:embed="rId2"/>
          <a:stretch>
            <a:fillRect/>
          </a:stretch>
        </p:blipFill>
        <p:spPr>
          <a:xfrm>
            <a:off x="1646192" y="1253898"/>
            <a:ext cx="6113145" cy="5133975"/>
          </a:xfrm>
          <a:prstGeom prst="rect">
            <a:avLst/>
          </a:prstGeom>
          <a:ln>
            <a:solidFill>
              <a:schemeClr val="accent1"/>
            </a:solidFill>
          </a:ln>
          <a:effectLst>
            <a:outerShdw blurRad="50800" dist="38100" dir="16200000" rotWithShape="0">
              <a:prstClr val="black">
                <a:alpha val="40000"/>
              </a:prstClr>
            </a:outerShdw>
          </a:effectLst>
        </p:spPr>
      </p:pic>
    </p:spTree>
    <p:extLst>
      <p:ext uri="{BB962C8B-B14F-4D97-AF65-F5344CB8AC3E}">
        <p14:creationId xmlns:p14="http://schemas.microsoft.com/office/powerpoint/2010/main" val="266896191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48;p7"/>
          <p:cNvSpPr txBox="1">
            <a:spLocks/>
          </p:cNvSpPr>
          <p:nvPr/>
        </p:nvSpPr>
        <p:spPr>
          <a:xfrm>
            <a:off x="609600" y="1828800"/>
            <a:ext cx="8229600" cy="396240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431800" algn="l" rtl="0">
              <a:lnSpc>
                <a:spcPct val="100000"/>
              </a:lnSpc>
              <a:spcBef>
                <a:spcPts val="640"/>
              </a:spcBef>
              <a:spcAft>
                <a:spcPts val="0"/>
              </a:spcAft>
              <a:buClr>
                <a:srgbClr val="366092"/>
              </a:buClr>
              <a:buSzPts val="3200"/>
              <a:buFont typeface="Arial"/>
              <a:buChar char="•"/>
              <a:defRPr sz="3200" b="0" i="0" u="none" strike="noStrike" cap="none">
                <a:solidFill>
                  <a:srgbClr val="366092"/>
                </a:solidFill>
                <a:latin typeface="Calibri"/>
                <a:ea typeface="Calibri"/>
                <a:cs typeface="Calibri"/>
                <a:sym typeface="Calibri"/>
              </a:defRPr>
            </a:lvl1pPr>
            <a:lvl2pPr marL="914400" marR="0" lvl="1" indent="-406400" algn="l" rtl="0">
              <a:lnSpc>
                <a:spcPct val="100000"/>
              </a:lnSpc>
              <a:spcBef>
                <a:spcPts val="560"/>
              </a:spcBef>
              <a:spcAft>
                <a:spcPts val="0"/>
              </a:spcAft>
              <a:buClr>
                <a:srgbClr val="31859B"/>
              </a:buClr>
              <a:buSzPts val="2800"/>
              <a:buFont typeface="Arial"/>
              <a:buChar char="–"/>
              <a:defRPr sz="2800" b="0" i="0" u="none" strike="noStrike" cap="none">
                <a:solidFill>
                  <a:srgbClr val="31859B"/>
                </a:solidFill>
                <a:latin typeface="Calibri"/>
                <a:ea typeface="Calibri"/>
                <a:cs typeface="Calibri"/>
                <a:sym typeface="Calibri"/>
              </a:defRPr>
            </a:lvl2pPr>
            <a:lvl3pPr marL="1371600" marR="0" lvl="2" indent="-381000" algn="l" rtl="0">
              <a:lnSpc>
                <a:spcPct val="100000"/>
              </a:lnSpc>
              <a:spcBef>
                <a:spcPts val="480"/>
              </a:spcBef>
              <a:spcAft>
                <a:spcPts val="0"/>
              </a:spcAft>
              <a:buClr>
                <a:srgbClr val="953734"/>
              </a:buClr>
              <a:buSzPts val="2400"/>
              <a:buFont typeface="Arial"/>
              <a:buChar char="•"/>
              <a:defRPr sz="2400" b="0" i="0" u="none" strike="noStrike" cap="none">
                <a:solidFill>
                  <a:srgbClr val="953734"/>
                </a:solidFill>
                <a:latin typeface="Calibri"/>
                <a:ea typeface="Calibri"/>
                <a:cs typeface="Calibri"/>
                <a:sym typeface="Calibri"/>
              </a:defRPr>
            </a:lvl3pPr>
            <a:lvl4pPr marL="1828800" marR="0" lvl="3" indent="-355600" algn="l" rtl="0">
              <a:lnSpc>
                <a:spcPct val="100000"/>
              </a:lnSpc>
              <a:spcBef>
                <a:spcPts val="400"/>
              </a:spcBef>
              <a:spcAft>
                <a:spcPts val="0"/>
              </a:spcAft>
              <a:buClr>
                <a:srgbClr val="E36C09"/>
              </a:buClr>
              <a:buSzPts val="2000"/>
              <a:buFont typeface="Arial"/>
              <a:buChar char="–"/>
              <a:defRPr sz="2000" b="0" i="0" u="none" strike="noStrike" cap="none">
                <a:solidFill>
                  <a:srgbClr val="E36C09"/>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9pPr>
          </a:lstStyle>
          <a:p>
            <a:pPr marL="546100" indent="-342900" algn="just">
              <a:lnSpc>
                <a:spcPct val="150000"/>
              </a:lnSpc>
              <a:spcBef>
                <a:spcPts val="0"/>
              </a:spcBef>
              <a:buClr>
                <a:schemeClr val="dk1"/>
              </a:buClr>
              <a:buFont typeface="Wingdings" panose="05000000000000000000" pitchFamily="2" charset="2"/>
              <a:buChar char="q"/>
            </a:pPr>
            <a:r>
              <a:rPr lang="en-US" sz="2000" dirty="0" smtClean="0">
                <a:latin typeface="Times New Roman" panose="02020603050405020304" pitchFamily="18" charset="0"/>
                <a:ea typeface="Times New Roman" panose="02020603050405020304" pitchFamily="18" charset="0"/>
              </a:rPr>
              <a:t> Introduction</a:t>
            </a:r>
          </a:p>
          <a:p>
            <a:pPr marL="546100" indent="-342900" algn="just">
              <a:lnSpc>
                <a:spcPct val="150000"/>
              </a:lnSpc>
              <a:spcBef>
                <a:spcPts val="0"/>
              </a:spcBef>
              <a:buClr>
                <a:schemeClr val="dk1"/>
              </a:buClr>
              <a:buFont typeface="Wingdings" panose="05000000000000000000" pitchFamily="2" charset="2"/>
              <a:buChar char="q"/>
            </a:pPr>
            <a:r>
              <a:rPr lang="en-US" sz="2000" dirty="0" smtClean="0">
                <a:latin typeface="Times New Roman" panose="02020603050405020304" pitchFamily="18" charset="0"/>
                <a:ea typeface="Times New Roman" panose="02020603050405020304" pitchFamily="18" charset="0"/>
              </a:rPr>
              <a:t>Background and Related Works</a:t>
            </a:r>
            <a:endParaRPr lang="en-US" sz="2000" dirty="0" smtClean="0">
              <a:solidFill>
                <a:schemeClr val="tx1"/>
              </a:solidFill>
              <a:latin typeface="Times New Roman" panose="02020603050405020304" pitchFamily="18" charset="0"/>
              <a:ea typeface="Times New Roman" panose="02020603050405020304" pitchFamily="18" charset="0"/>
            </a:endParaRPr>
          </a:p>
          <a:p>
            <a:pPr marL="546100" indent="-342900" algn="just">
              <a:lnSpc>
                <a:spcPct val="150000"/>
              </a:lnSpc>
              <a:spcBef>
                <a:spcPts val="0"/>
              </a:spcBef>
              <a:buClr>
                <a:schemeClr val="dk1"/>
              </a:buClr>
              <a:buFont typeface="Wingdings" panose="05000000000000000000" pitchFamily="2" charset="2"/>
              <a:buChar char="q"/>
            </a:pPr>
            <a:r>
              <a:rPr lang="en-US" sz="2000" b="1" dirty="0" smtClean="0">
                <a:solidFill>
                  <a:schemeClr val="accent1">
                    <a:lumMod val="75000"/>
                  </a:schemeClr>
                </a:solidFill>
                <a:latin typeface="Times New Roman" panose="02020603050405020304" pitchFamily="18" charset="0"/>
                <a:ea typeface="Times New Roman" panose="02020603050405020304" pitchFamily="18" charset="0"/>
              </a:rPr>
              <a:t> </a:t>
            </a:r>
            <a:r>
              <a:rPr lang="en-US" sz="2000" dirty="0" smtClean="0">
                <a:solidFill>
                  <a:schemeClr val="accent1">
                    <a:lumMod val="75000"/>
                  </a:schemeClr>
                </a:solidFill>
                <a:latin typeface="Times New Roman" panose="02020603050405020304" pitchFamily="18" charset="0"/>
                <a:ea typeface="Times New Roman" panose="02020603050405020304" pitchFamily="18" charset="0"/>
              </a:rPr>
              <a:t>System Design</a:t>
            </a:r>
          </a:p>
          <a:p>
            <a:pPr marL="546100" indent="-342900" algn="just">
              <a:lnSpc>
                <a:spcPct val="150000"/>
              </a:lnSpc>
              <a:spcBef>
                <a:spcPts val="0"/>
              </a:spcBef>
              <a:buClr>
                <a:schemeClr val="dk1"/>
              </a:buClr>
              <a:buFont typeface="Wingdings" panose="05000000000000000000" pitchFamily="2" charset="2"/>
              <a:buChar char="ü"/>
            </a:pPr>
            <a:r>
              <a:rPr lang="en-US" sz="2000" dirty="0" smtClean="0">
                <a:latin typeface="Times New Roman" panose="02020603050405020304" pitchFamily="18" charset="0"/>
                <a:ea typeface="Times New Roman" panose="02020603050405020304" pitchFamily="18" charset="0"/>
              </a:rPr>
              <a:t> </a:t>
            </a:r>
            <a:r>
              <a:rPr lang="en-US" sz="2400" b="1" dirty="0" smtClean="0">
                <a:solidFill>
                  <a:srgbClr val="00B050"/>
                </a:solidFill>
                <a:latin typeface="Times New Roman" panose="02020603050405020304" pitchFamily="18" charset="0"/>
                <a:ea typeface="Times New Roman" panose="02020603050405020304" pitchFamily="18" charset="0"/>
              </a:rPr>
              <a:t>Implementation and Result </a:t>
            </a:r>
          </a:p>
          <a:p>
            <a:pPr marL="546100" indent="-342900" algn="just">
              <a:lnSpc>
                <a:spcPct val="150000"/>
              </a:lnSpc>
              <a:spcBef>
                <a:spcPts val="0"/>
              </a:spcBef>
              <a:buClr>
                <a:schemeClr val="dk1"/>
              </a:buClr>
              <a:buFont typeface="Wingdings" panose="05000000000000000000" pitchFamily="2" charset="2"/>
              <a:buChar char="q"/>
            </a:pPr>
            <a:r>
              <a:rPr lang="en-US" sz="2000" dirty="0" smtClean="0">
                <a:latin typeface="Times New Roman" panose="02020603050405020304" pitchFamily="18" charset="0"/>
              </a:rPr>
              <a:t> Conclusion and Future Work</a:t>
            </a:r>
          </a:p>
          <a:p>
            <a:pPr marL="546100" indent="-342900" algn="just">
              <a:lnSpc>
                <a:spcPct val="150000"/>
              </a:lnSpc>
              <a:spcBef>
                <a:spcPts val="0"/>
              </a:spcBef>
              <a:buClr>
                <a:schemeClr val="dk1"/>
              </a:buClr>
              <a:buFont typeface="Wingdings" panose="05000000000000000000" pitchFamily="2" charset="2"/>
              <a:buChar char="q"/>
            </a:pPr>
            <a:r>
              <a:rPr lang="en-US" sz="2000" dirty="0" smtClean="0">
                <a:latin typeface="Times New Roman" panose="02020603050405020304" pitchFamily="18" charset="0"/>
              </a:rPr>
              <a:t> References</a:t>
            </a:r>
            <a:endParaRPr lang="en-US" sz="2000" dirty="0">
              <a:latin typeface="Times New Roman" panose="02020603050405020304" pitchFamily="18" charset="0"/>
            </a:endParaRPr>
          </a:p>
        </p:txBody>
      </p:sp>
      <p:sp>
        <p:nvSpPr>
          <p:cNvPr id="7" name="Google Shape;49;p7"/>
          <p:cNvSpPr txBox="1">
            <a:spLocks/>
          </p:cNvSpPr>
          <p:nvPr/>
        </p:nvSpPr>
        <p:spPr>
          <a:xfrm>
            <a:off x="609600" y="381000"/>
            <a:ext cx="8229600" cy="11430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400"/>
              <a:buFont typeface="Arial"/>
              <a:buNone/>
              <a:defRPr sz="4400" b="1" i="0" u="none" strike="noStrike" cap="none">
                <a:solidFill>
                  <a:srgbClr val="366092"/>
                </a:solidFill>
                <a:latin typeface="Calibri"/>
                <a:ea typeface="Calibri"/>
                <a:cs typeface="Calibri"/>
                <a:sym typeface="Calibri"/>
              </a:defRPr>
            </a:lvl1pPr>
            <a:lvl2pPr marR="0" lvl="1"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2pPr>
            <a:lvl3pPr marR="0" lvl="2"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3pPr>
            <a:lvl4pPr marR="0" lvl="3"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4pPr>
            <a:lvl5pPr marR="0" lvl="4"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5pPr>
            <a:lvl6pPr marR="0" lvl="5"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6pPr>
            <a:lvl7pPr marR="0" lvl="6"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7pPr>
            <a:lvl8pPr marR="0" lvl="7"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8pPr>
            <a:lvl9pPr marR="0" lvl="8"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9pPr>
          </a:lstStyle>
          <a:p>
            <a:pPr>
              <a:buClr>
                <a:srgbClr val="376092"/>
              </a:buClr>
              <a:buSzPts val="4400"/>
              <a:buFont typeface="Calibri"/>
              <a:buNone/>
            </a:pPr>
            <a:r>
              <a:rPr lang="en-US" dirty="0" smtClean="0">
                <a:solidFill>
                  <a:srgbClr val="376092"/>
                </a:solidFill>
              </a:rPr>
              <a:t>Outline</a:t>
            </a:r>
            <a:endParaRPr lang="en-US" dirty="0"/>
          </a:p>
        </p:txBody>
      </p:sp>
    </p:spTree>
    <p:extLst>
      <p:ext uri="{BB962C8B-B14F-4D97-AF65-F5344CB8AC3E}">
        <p14:creationId xmlns:p14="http://schemas.microsoft.com/office/powerpoint/2010/main" val="148372736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5B3FCC32-D55F-1EDA-0E6C-E81F7EDFEB1A}"/>
              </a:ext>
            </a:extLst>
          </p:cNvPr>
          <p:cNvSpPr>
            <a:spLocks noGrp="1"/>
          </p:cNvSpPr>
          <p:nvPr>
            <p:ph type="title"/>
          </p:nvPr>
        </p:nvSpPr>
        <p:spPr/>
        <p:txBody>
          <a:bodyPr/>
          <a:lstStyle/>
          <a:p>
            <a:r>
              <a:rPr lang="en-US" dirty="0"/>
              <a:t>Hardware Requirement for Python Django</a:t>
            </a:r>
          </a:p>
        </p:txBody>
      </p:sp>
      <p:sp>
        <p:nvSpPr>
          <p:cNvPr id="2" name="Rectangle 1"/>
          <p:cNvSpPr/>
          <p:nvPr/>
        </p:nvSpPr>
        <p:spPr>
          <a:xfrm>
            <a:off x="1685109" y="1763486"/>
            <a:ext cx="6152605" cy="2811026"/>
          </a:xfrm>
          <a:prstGeom prst="rect">
            <a:avLst/>
          </a:prstGeom>
          <a:solidFill>
            <a:schemeClr val="lt1"/>
          </a:solidFill>
          <a:effectLst>
            <a:innerShdw blurRad="114300">
              <a:prstClr val="black"/>
            </a:innerShdw>
          </a:effectLst>
        </p:spPr>
        <p:txBody>
          <a:bodyPr wrap="square">
            <a:spAutoFit/>
          </a:bodyPr>
          <a:lstStyle/>
          <a:p>
            <a:pPr marL="342900" lvl="0" indent="-342900">
              <a:lnSpc>
                <a:spcPct val="150000"/>
              </a:lnSpc>
              <a:spcAft>
                <a:spcPts val="800"/>
              </a:spcAft>
              <a:buSzPts val="1000"/>
              <a:buFont typeface="Wingdings" panose="05000000000000000000" pitchFamily="2" charset="2"/>
              <a:buChar char=""/>
              <a:tabLst>
                <a:tab pos="457200" algn="l"/>
              </a:tabLst>
            </a:pPr>
            <a:r>
              <a:rPr lang="en-US" sz="2000" dirty="0">
                <a:latin typeface="Times New Roman" panose="02020603050405020304" pitchFamily="18" charset="0"/>
                <a:ea typeface="Times New Roman" panose="02020603050405020304" pitchFamily="18" charset="0"/>
                <a:cs typeface="Times New Roman" panose="02020603050405020304" pitchFamily="18" charset="0"/>
              </a:rPr>
              <a:t>Required Memory: 4 GB.</a:t>
            </a:r>
            <a:endParaRPr lang="en-US" sz="2000" dirty="0">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50000"/>
              </a:lnSpc>
              <a:spcAft>
                <a:spcPts val="800"/>
              </a:spcAft>
              <a:buSzPts val="1000"/>
              <a:buFont typeface="Wingdings" panose="05000000000000000000" pitchFamily="2" charset="2"/>
              <a:buChar char=""/>
              <a:tabLst>
                <a:tab pos="457200" algn="l"/>
              </a:tabLst>
            </a:pPr>
            <a:r>
              <a:rPr lang="en-US" sz="2000" dirty="0">
                <a:latin typeface="Times New Roman" panose="02020603050405020304" pitchFamily="18" charset="0"/>
                <a:ea typeface="Times New Roman" panose="02020603050405020304" pitchFamily="18" charset="0"/>
                <a:cs typeface="Times New Roman" panose="02020603050405020304" pitchFamily="18" charset="0"/>
              </a:rPr>
              <a:t>Required Graphics Card: AMD Radeon R5 M230.</a:t>
            </a:r>
            <a:endParaRPr lang="en-US" sz="2000" dirty="0">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50000"/>
              </a:lnSpc>
              <a:spcAft>
                <a:spcPts val="800"/>
              </a:spcAft>
              <a:buSzPts val="1000"/>
              <a:buFont typeface="Wingdings" panose="05000000000000000000" pitchFamily="2" charset="2"/>
              <a:buChar char=""/>
              <a:tabLst>
                <a:tab pos="457200" algn="l"/>
              </a:tabLst>
            </a:pPr>
            <a:r>
              <a:rPr lang="en-US" sz="2000" dirty="0">
                <a:latin typeface="Times New Roman" panose="02020603050405020304" pitchFamily="18" charset="0"/>
                <a:ea typeface="Times New Roman" panose="02020603050405020304" pitchFamily="18" charset="0"/>
                <a:cs typeface="Times New Roman" panose="02020603050405020304" pitchFamily="18" charset="0"/>
              </a:rPr>
              <a:t>Required CPU: Intel Core i3-2340UE.</a:t>
            </a:r>
            <a:endParaRPr lang="en-US" sz="2000" dirty="0">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50000"/>
              </a:lnSpc>
              <a:spcAft>
                <a:spcPts val="800"/>
              </a:spcAft>
              <a:buSzPts val="1000"/>
              <a:buFont typeface="Wingdings" panose="05000000000000000000" pitchFamily="2" charset="2"/>
              <a:buChar char=""/>
              <a:tabLst>
                <a:tab pos="457200" algn="l"/>
              </a:tabLst>
            </a:pPr>
            <a:r>
              <a:rPr lang="en-US" sz="2000" dirty="0">
                <a:latin typeface="Times New Roman" panose="02020603050405020304" pitchFamily="18" charset="0"/>
                <a:ea typeface="Times New Roman" panose="02020603050405020304" pitchFamily="18" charset="0"/>
                <a:cs typeface="Times New Roman" panose="02020603050405020304" pitchFamily="18" charset="0"/>
              </a:rPr>
              <a:t>Required File Size: 3 GB.</a:t>
            </a:r>
            <a:endParaRPr lang="en-US" sz="2000" dirty="0">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50000"/>
              </a:lnSpc>
              <a:spcAft>
                <a:spcPts val="800"/>
              </a:spcAft>
              <a:buSzPts val="1000"/>
              <a:buFont typeface="Wingdings" panose="05000000000000000000" pitchFamily="2" charset="2"/>
              <a:buChar char=""/>
              <a:tabLst>
                <a:tab pos="457200" algn="l"/>
              </a:tabLst>
            </a:pPr>
            <a:r>
              <a:rPr lang="en-US" sz="2000" dirty="0">
                <a:latin typeface="Times New Roman" panose="02020603050405020304" pitchFamily="18" charset="0"/>
                <a:ea typeface="Times New Roman" panose="02020603050405020304" pitchFamily="18" charset="0"/>
                <a:cs typeface="Times New Roman" panose="02020603050405020304" pitchFamily="18" charset="0"/>
              </a:rPr>
              <a:t>Required OS: Windows 7/8/10/11</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33689627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xmlns="" id="{50F92B4D-2154-7835-FF79-307CB05B1825}"/>
              </a:ext>
            </a:extLst>
          </p:cNvPr>
          <p:cNvSpPr>
            <a:spLocks noGrp="1"/>
          </p:cNvSpPr>
          <p:nvPr>
            <p:ph type="body" idx="1"/>
          </p:nvPr>
        </p:nvSpPr>
        <p:spPr/>
        <p:txBody>
          <a:bodyPr/>
          <a:lstStyle/>
          <a:p>
            <a:pPr marL="25400" indent="0">
              <a:buNone/>
            </a:pPr>
            <a:r>
              <a:rPr lang="en-US" sz="1500" dirty="0"/>
              <a:t>BASE_DIR = Path(__file__).resolve().parent.parent</a:t>
            </a:r>
            <a:br>
              <a:rPr lang="en-US" sz="1500" dirty="0"/>
            </a:br>
            <a:r>
              <a:rPr lang="en-US" sz="1500" dirty="0"/>
              <a:t>SECRET_KEY = '</a:t>
            </a:r>
            <a:r>
              <a:rPr lang="en-US" sz="1500" dirty="0" err="1"/>
              <a:t>django-insecure-gogvv%pnyyzqi</a:t>
            </a:r>
            <a:r>
              <a:rPr lang="en-US" sz="1500" dirty="0"/>
              <a:t>@^cn6pxmsh*6h7lig#^</a:t>
            </a:r>
            <a:r>
              <a:rPr lang="en-US" sz="1500" dirty="0" err="1"/>
              <a:t>dgs</a:t>
            </a:r>
            <a:r>
              <a:rPr lang="en-US" sz="1500" dirty="0"/>
              <a:t>=&amp;#deqkqw+(</a:t>
            </a:r>
            <a:r>
              <a:rPr lang="en-US" sz="1500" dirty="0" err="1"/>
              <a:t>oa</a:t>
            </a:r>
            <a:r>
              <a:rPr lang="en-US" sz="1500" dirty="0"/>
              <a:t>(e'</a:t>
            </a:r>
            <a:br>
              <a:rPr lang="en-US" sz="1500" dirty="0"/>
            </a:br>
            <a:r>
              <a:rPr lang="en-US" sz="1500" dirty="0"/>
              <a:t>DEBUG = True</a:t>
            </a:r>
            <a:br>
              <a:rPr lang="en-US" sz="1500" dirty="0"/>
            </a:br>
            <a:r>
              <a:rPr lang="en-US" sz="1500" dirty="0"/>
              <a:t>ALLOWED_HOSTS = []</a:t>
            </a:r>
            <a:br>
              <a:rPr lang="en-US" sz="1500" dirty="0"/>
            </a:br>
            <a:r>
              <a:rPr lang="en-US" sz="1500" dirty="0"/>
              <a:t/>
            </a:r>
            <a:br>
              <a:rPr lang="en-US" sz="1500" dirty="0"/>
            </a:br>
            <a:r>
              <a:rPr lang="en-US" sz="1500" dirty="0"/>
              <a:t>INSTALLED_APPS = [</a:t>
            </a:r>
            <a:br>
              <a:rPr lang="en-US" sz="1500" dirty="0"/>
            </a:br>
            <a:r>
              <a:rPr lang="en-US" sz="1500" dirty="0"/>
              <a:t>    '</a:t>
            </a:r>
            <a:r>
              <a:rPr lang="en-US" sz="1500" dirty="0" err="1"/>
              <a:t>django.contrib.admin</a:t>
            </a:r>
            <a:r>
              <a:rPr lang="en-US" sz="1500" dirty="0"/>
              <a:t>',</a:t>
            </a:r>
            <a:br>
              <a:rPr lang="en-US" sz="1500" dirty="0"/>
            </a:br>
            <a:r>
              <a:rPr lang="en-US" sz="1500" dirty="0"/>
              <a:t>    '</a:t>
            </a:r>
            <a:r>
              <a:rPr lang="en-US" sz="1500" dirty="0" err="1"/>
              <a:t>django.contrib.auth</a:t>
            </a:r>
            <a:r>
              <a:rPr lang="en-US" sz="1500" dirty="0"/>
              <a:t>',</a:t>
            </a:r>
            <a:br>
              <a:rPr lang="en-US" sz="1500" dirty="0"/>
            </a:br>
            <a:r>
              <a:rPr lang="en-US" sz="1500" dirty="0"/>
              <a:t>    '</a:t>
            </a:r>
            <a:r>
              <a:rPr lang="en-US" sz="1500" dirty="0" err="1"/>
              <a:t>django.contrib.contenttypes</a:t>
            </a:r>
            <a:r>
              <a:rPr lang="en-US" sz="1500" dirty="0"/>
              <a:t>',</a:t>
            </a:r>
            <a:br>
              <a:rPr lang="en-US" sz="1500" dirty="0"/>
            </a:br>
            <a:r>
              <a:rPr lang="en-US" sz="1500" dirty="0"/>
              <a:t>    '</a:t>
            </a:r>
            <a:r>
              <a:rPr lang="en-US" sz="1500" dirty="0" err="1"/>
              <a:t>django.contrib.sessions</a:t>
            </a:r>
            <a:r>
              <a:rPr lang="en-US" sz="1500" dirty="0"/>
              <a:t>',</a:t>
            </a:r>
            <a:br>
              <a:rPr lang="en-US" sz="1500" dirty="0"/>
            </a:br>
            <a:r>
              <a:rPr lang="en-US" sz="1500" dirty="0"/>
              <a:t>    '</a:t>
            </a:r>
            <a:r>
              <a:rPr lang="en-US" sz="1500" dirty="0" err="1"/>
              <a:t>django.contrib.messages</a:t>
            </a:r>
            <a:r>
              <a:rPr lang="en-US" sz="1500" dirty="0"/>
              <a:t>',</a:t>
            </a:r>
            <a:br>
              <a:rPr lang="en-US" sz="1500" dirty="0"/>
            </a:br>
            <a:r>
              <a:rPr lang="en-US" sz="1500" dirty="0"/>
              <a:t>    '</a:t>
            </a:r>
            <a:r>
              <a:rPr lang="en-US" sz="1500" dirty="0" err="1"/>
              <a:t>django.contrib.staticfiles</a:t>
            </a:r>
            <a:r>
              <a:rPr lang="en-US" sz="1500" dirty="0"/>
              <a:t>',</a:t>
            </a:r>
            <a:br>
              <a:rPr lang="en-US" sz="1500" dirty="0"/>
            </a:br>
            <a:r>
              <a:rPr lang="en-US" sz="1500" dirty="0"/>
              <a:t>    'index',</a:t>
            </a:r>
            <a:br>
              <a:rPr lang="en-US" sz="1500" dirty="0"/>
            </a:br>
            <a:r>
              <a:rPr lang="en-US" sz="1500" dirty="0"/>
              <a:t>    '</a:t>
            </a:r>
            <a:r>
              <a:rPr lang="en-US" sz="1500" dirty="0" err="1"/>
              <a:t>news_event</a:t>
            </a:r>
            <a:r>
              <a:rPr lang="en-US" sz="1500" dirty="0"/>
              <a:t>',</a:t>
            </a:r>
            <a:br>
              <a:rPr lang="en-US" sz="1500" dirty="0"/>
            </a:br>
            <a:r>
              <a:rPr lang="en-US" sz="1500" dirty="0"/>
              <a:t>    '</a:t>
            </a:r>
            <a:r>
              <a:rPr lang="en-US" sz="1500" dirty="0" err="1"/>
              <a:t>student_info</a:t>
            </a:r>
            <a:r>
              <a:rPr lang="en-US" sz="1500" dirty="0"/>
              <a:t>',</a:t>
            </a:r>
            <a:br>
              <a:rPr lang="en-US" sz="1500" dirty="0"/>
            </a:br>
            <a:r>
              <a:rPr lang="en-US" sz="1500" dirty="0"/>
              <a:t>    'gallery',</a:t>
            </a:r>
            <a:br>
              <a:rPr lang="en-US" sz="1500" dirty="0"/>
            </a:br>
            <a:r>
              <a:rPr lang="en-US" sz="1500" dirty="0"/>
              <a:t>    </a:t>
            </a:r>
            <a:r>
              <a:rPr lang="en-US" sz="1500" dirty="0" smtClean="0"/>
              <a:t>'others',]</a:t>
            </a:r>
          </a:p>
          <a:p>
            <a:pPr marL="25400" indent="0">
              <a:buNone/>
            </a:pPr>
            <a:r>
              <a:rPr lang="en-US" sz="1500" dirty="0"/>
              <a:t>ROOT_URLCONF = '</a:t>
            </a:r>
            <a:r>
              <a:rPr lang="en-US" sz="1500" dirty="0" err="1"/>
              <a:t>AlumniManagement.urls</a:t>
            </a:r>
            <a:r>
              <a:rPr lang="en-US" sz="1500" dirty="0"/>
              <a:t>'</a:t>
            </a:r>
            <a:br>
              <a:rPr lang="en-US" sz="1500" dirty="0"/>
            </a:br>
            <a:endParaRPr lang="en-US" sz="1500" dirty="0"/>
          </a:p>
        </p:txBody>
      </p:sp>
      <p:sp>
        <p:nvSpPr>
          <p:cNvPr id="3" name="Title 2">
            <a:extLst>
              <a:ext uri="{FF2B5EF4-FFF2-40B4-BE49-F238E27FC236}">
                <a16:creationId xmlns:a16="http://schemas.microsoft.com/office/drawing/2014/main" xmlns="" id="{0665A2F9-BB49-011F-0986-B1BF04A7D004}"/>
              </a:ext>
            </a:extLst>
          </p:cNvPr>
          <p:cNvSpPr>
            <a:spLocks noGrp="1"/>
          </p:cNvSpPr>
          <p:nvPr>
            <p:ph type="title"/>
          </p:nvPr>
        </p:nvSpPr>
        <p:spPr/>
        <p:txBody>
          <a:bodyPr/>
          <a:lstStyle/>
          <a:p>
            <a:r>
              <a:rPr lang="en-US" dirty="0"/>
              <a:t>Sample </a:t>
            </a:r>
            <a:r>
              <a:rPr lang="en-US" dirty="0" smtClean="0"/>
              <a:t>Code For Setting </a:t>
            </a:r>
            <a:endParaRPr lang="en-US" dirty="0"/>
          </a:p>
        </p:txBody>
      </p:sp>
    </p:spTree>
    <p:extLst>
      <p:ext uri="{BB962C8B-B14F-4D97-AF65-F5344CB8AC3E}">
        <p14:creationId xmlns:p14="http://schemas.microsoft.com/office/powerpoint/2010/main" val="169118781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7"/>
        <p:cNvGrpSpPr/>
        <p:nvPr/>
      </p:nvGrpSpPr>
      <p:grpSpPr>
        <a:xfrm>
          <a:off x="0" y="0"/>
          <a:ext cx="0" cy="0"/>
          <a:chOff x="0" y="0"/>
          <a:chExt cx="0" cy="0"/>
        </a:xfrm>
      </p:grpSpPr>
      <p:sp>
        <p:nvSpPr>
          <p:cNvPr id="48" name="Google Shape;48;p7"/>
          <p:cNvSpPr txBox="1">
            <a:spLocks noGrp="1"/>
          </p:cNvSpPr>
          <p:nvPr>
            <p:ph type="body" idx="1"/>
          </p:nvPr>
        </p:nvSpPr>
        <p:spPr>
          <a:xfrm>
            <a:off x="457200" y="1676400"/>
            <a:ext cx="8229600" cy="3962400"/>
          </a:xfrm>
          <a:prstGeom prst="rect">
            <a:avLst/>
          </a:prstGeom>
          <a:noFill/>
          <a:ln>
            <a:noFill/>
          </a:ln>
        </p:spPr>
        <p:txBody>
          <a:bodyPr spcFirstLastPara="1" wrap="square" lIns="91425" tIns="45700" rIns="91425" bIns="45700" anchor="t" anchorCtr="0">
            <a:noAutofit/>
          </a:bodyPr>
          <a:lstStyle/>
          <a:p>
            <a:pPr marL="546100" indent="-342900" algn="just">
              <a:lnSpc>
                <a:spcPct val="150000"/>
              </a:lnSpc>
              <a:spcBef>
                <a:spcPts val="0"/>
              </a:spcBef>
              <a:buClr>
                <a:schemeClr val="dk1"/>
              </a:buClr>
              <a:buFont typeface="Wingdings" panose="05000000000000000000" pitchFamily="2" charset="2"/>
              <a:buChar char="ü"/>
            </a:pPr>
            <a:r>
              <a:rPr lang="en-US" sz="2400" b="1" dirty="0" smtClean="0">
                <a:solidFill>
                  <a:srgbClr val="00B050"/>
                </a:solidFill>
                <a:latin typeface="Times New Roman" panose="02020603050405020304" pitchFamily="18" charset="0"/>
                <a:ea typeface="Times New Roman" panose="02020603050405020304" pitchFamily="18" charset="0"/>
              </a:rPr>
              <a:t> Introduction</a:t>
            </a:r>
          </a:p>
          <a:p>
            <a:pPr marL="546100" indent="-342900" algn="just">
              <a:lnSpc>
                <a:spcPct val="150000"/>
              </a:lnSpc>
              <a:spcBef>
                <a:spcPts val="0"/>
              </a:spcBef>
              <a:buClr>
                <a:schemeClr val="dk1"/>
              </a:buClr>
              <a:buFont typeface="Wingdings" panose="05000000000000000000" pitchFamily="2" charset="2"/>
              <a:buChar char="q"/>
            </a:pPr>
            <a:r>
              <a:rPr lang="en-US" sz="2000" dirty="0" smtClean="0">
                <a:effectLst/>
                <a:latin typeface="Times New Roman" panose="02020603050405020304" pitchFamily="18" charset="0"/>
                <a:ea typeface="Times New Roman" panose="02020603050405020304" pitchFamily="18" charset="0"/>
              </a:rPr>
              <a:t> Background and Related </a:t>
            </a:r>
            <a:r>
              <a:rPr lang="en-US" sz="2000" dirty="0" smtClean="0">
                <a:effectLst/>
                <a:latin typeface="Times New Roman" panose="02020603050405020304" pitchFamily="18" charset="0"/>
                <a:ea typeface="Times New Roman" panose="02020603050405020304" pitchFamily="18" charset="0"/>
              </a:rPr>
              <a:t>Works</a:t>
            </a:r>
            <a:endParaRPr lang="en-US" sz="2000" dirty="0">
              <a:effectLst/>
              <a:latin typeface="Times New Roman" panose="02020603050405020304" pitchFamily="18" charset="0"/>
              <a:ea typeface="Times New Roman" panose="02020603050405020304" pitchFamily="18" charset="0"/>
            </a:endParaRPr>
          </a:p>
          <a:p>
            <a:pPr marL="546100" indent="-342900" algn="just">
              <a:lnSpc>
                <a:spcPct val="150000"/>
              </a:lnSpc>
              <a:spcBef>
                <a:spcPts val="0"/>
              </a:spcBef>
              <a:buClr>
                <a:schemeClr val="dk1"/>
              </a:buClr>
              <a:buFont typeface="Wingdings" panose="05000000000000000000" pitchFamily="2" charset="2"/>
              <a:buChar char="q"/>
            </a:pPr>
            <a:r>
              <a:rPr lang="en-US" sz="2000" dirty="0" smtClean="0">
                <a:latin typeface="Times New Roman" panose="02020603050405020304" pitchFamily="18" charset="0"/>
                <a:ea typeface="Times New Roman" panose="02020603050405020304" pitchFamily="18" charset="0"/>
              </a:rPr>
              <a:t> System Design</a:t>
            </a:r>
            <a:endParaRPr lang="en-US" sz="2000" dirty="0" smtClean="0">
              <a:effectLst/>
              <a:latin typeface="Times New Roman" panose="02020603050405020304" pitchFamily="18" charset="0"/>
              <a:ea typeface="Times New Roman" panose="02020603050405020304" pitchFamily="18" charset="0"/>
            </a:endParaRPr>
          </a:p>
          <a:p>
            <a:pPr marL="546100" indent="-342900" algn="just">
              <a:lnSpc>
                <a:spcPct val="150000"/>
              </a:lnSpc>
              <a:spcBef>
                <a:spcPts val="0"/>
              </a:spcBef>
              <a:buClr>
                <a:schemeClr val="dk1"/>
              </a:buClr>
              <a:buFont typeface="Wingdings" panose="05000000000000000000" pitchFamily="2" charset="2"/>
              <a:buChar char="q"/>
            </a:pPr>
            <a:r>
              <a:rPr lang="en-US" sz="2000" dirty="0" smtClean="0">
                <a:latin typeface="Times New Roman" panose="02020603050405020304" pitchFamily="18" charset="0"/>
                <a:ea typeface="Times New Roman" panose="02020603050405020304" pitchFamily="18" charset="0"/>
              </a:rPr>
              <a:t> Implementation and Result</a:t>
            </a:r>
            <a:r>
              <a:rPr lang="en-US" sz="2000" dirty="0" smtClean="0">
                <a:effectLst/>
                <a:latin typeface="Times New Roman" panose="02020603050405020304" pitchFamily="18" charset="0"/>
                <a:ea typeface="Times New Roman" panose="02020603050405020304" pitchFamily="18" charset="0"/>
              </a:rPr>
              <a:t> </a:t>
            </a:r>
          </a:p>
          <a:p>
            <a:pPr marL="546100" indent="-342900" algn="just">
              <a:lnSpc>
                <a:spcPct val="150000"/>
              </a:lnSpc>
              <a:spcBef>
                <a:spcPts val="0"/>
              </a:spcBef>
              <a:buClr>
                <a:schemeClr val="dk1"/>
              </a:buClr>
              <a:buFont typeface="Wingdings" panose="05000000000000000000" pitchFamily="2" charset="2"/>
              <a:buChar char="q"/>
            </a:pPr>
            <a:r>
              <a:rPr lang="en-US" sz="2000" dirty="0" smtClean="0">
                <a:latin typeface="Times New Roman" panose="02020603050405020304" pitchFamily="18" charset="0"/>
              </a:rPr>
              <a:t> </a:t>
            </a:r>
            <a:r>
              <a:rPr lang="en-US" sz="2000" dirty="0" smtClean="0">
                <a:latin typeface="Times New Roman" panose="02020603050405020304" pitchFamily="18" charset="0"/>
              </a:rPr>
              <a:t>Conclusion </a:t>
            </a:r>
            <a:r>
              <a:rPr lang="en-US" sz="2000" dirty="0" smtClean="0">
                <a:latin typeface="Times New Roman" panose="02020603050405020304" pitchFamily="18" charset="0"/>
              </a:rPr>
              <a:t>and Future </a:t>
            </a:r>
            <a:r>
              <a:rPr lang="en-US" sz="2000" dirty="0" smtClean="0">
                <a:latin typeface="Times New Roman" panose="02020603050405020304" pitchFamily="18" charset="0"/>
              </a:rPr>
              <a:t>Work</a:t>
            </a:r>
          </a:p>
          <a:p>
            <a:pPr marL="546100" indent="-342900" algn="just">
              <a:lnSpc>
                <a:spcPct val="150000"/>
              </a:lnSpc>
              <a:spcBef>
                <a:spcPts val="0"/>
              </a:spcBef>
              <a:buClr>
                <a:schemeClr val="dk1"/>
              </a:buClr>
              <a:buFont typeface="Wingdings" panose="05000000000000000000" pitchFamily="2" charset="2"/>
              <a:buChar char="q"/>
            </a:pPr>
            <a:r>
              <a:rPr lang="en-US" sz="2000" dirty="0" smtClean="0">
                <a:latin typeface="Times New Roman" panose="02020603050405020304" pitchFamily="18" charset="0"/>
              </a:rPr>
              <a:t> References</a:t>
            </a:r>
            <a:endParaRPr sz="2000" dirty="0">
              <a:latin typeface="Times New Roman" panose="02020603050405020304" pitchFamily="18" charset="0"/>
            </a:endParaRPr>
          </a:p>
        </p:txBody>
      </p:sp>
      <p:sp>
        <p:nvSpPr>
          <p:cNvPr id="49" name="Google Shape;49;p7"/>
          <p:cNvSpPr txBox="1">
            <a:spLocks noGrp="1"/>
          </p:cNvSpPr>
          <p:nvPr>
            <p:ph type="title"/>
          </p:nvPr>
        </p:nvSpPr>
        <p:spPr>
          <a:xfrm>
            <a:off x="457200" y="228600"/>
            <a:ext cx="82296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rgbClr val="376092"/>
              </a:buClr>
              <a:buSzPts val="4400"/>
              <a:buFont typeface="Calibri"/>
              <a:buNone/>
            </a:pPr>
            <a:r>
              <a:rPr lang="en-US" sz="4400" b="1" i="0" u="none" dirty="0">
                <a:solidFill>
                  <a:srgbClr val="376092"/>
                </a:solidFill>
                <a:latin typeface="Calibri"/>
                <a:ea typeface="Calibri"/>
                <a:cs typeface="Calibri"/>
                <a:sym typeface="Calibri"/>
              </a:rPr>
              <a:t>Outline</a:t>
            </a:r>
            <a:endParaRPr dirty="0"/>
          </a:p>
        </p:txBody>
      </p:sp>
      <p:sp>
        <p:nvSpPr>
          <p:cNvPr id="50" name="Google Shape;50;p7"/>
          <p:cNvSpPr txBox="1"/>
          <p:nvPr/>
        </p:nvSpPr>
        <p:spPr>
          <a:xfrm>
            <a:off x="6858000" y="6467475"/>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dk1"/>
              </a:buClr>
              <a:buSzPts val="1400"/>
              <a:buFont typeface="Calibri"/>
              <a:buNone/>
            </a:pPr>
            <a:fld id="{00000000-1234-1234-1234-123412341234}" type="slidenum">
              <a:rPr lang="en-US" sz="1400" b="1" i="0" u="none">
                <a:solidFill>
                  <a:schemeClr val="dk1"/>
                </a:solidFill>
                <a:latin typeface="Calibri"/>
                <a:ea typeface="Calibri"/>
                <a:cs typeface="Calibri"/>
                <a:sym typeface="Calibri"/>
              </a:rPr>
              <a:t>2</a:t>
            </a:fld>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072EB59A-535C-F2AE-F7A1-39631B93CEB7}"/>
              </a:ext>
            </a:extLst>
          </p:cNvPr>
          <p:cNvSpPr>
            <a:spLocks noGrp="1"/>
          </p:cNvSpPr>
          <p:nvPr>
            <p:ph type="title"/>
          </p:nvPr>
        </p:nvSpPr>
        <p:spPr/>
        <p:txBody>
          <a:bodyPr/>
          <a:lstStyle/>
          <a:p>
            <a:r>
              <a:rPr lang="en-US" dirty="0" smtClean="0"/>
              <a:t>Project Run Script</a:t>
            </a:r>
            <a:endParaRPr lang="en-US" dirty="0"/>
          </a:p>
        </p:txBody>
      </p:sp>
      <p:pic>
        <p:nvPicPr>
          <p:cNvPr id="8" name="Picture 7"/>
          <p:cNvPicPr>
            <a:picLocks noChangeAspect="1"/>
          </p:cNvPicPr>
          <p:nvPr/>
        </p:nvPicPr>
        <p:blipFill>
          <a:blip r:embed="rId2"/>
          <a:stretch>
            <a:fillRect/>
          </a:stretch>
        </p:blipFill>
        <p:spPr>
          <a:xfrm>
            <a:off x="635725" y="3487783"/>
            <a:ext cx="7925616" cy="2902313"/>
          </a:xfrm>
          <a:prstGeom prst="rect">
            <a:avLst/>
          </a:prstGeom>
        </p:spPr>
      </p:pic>
      <p:sp>
        <p:nvSpPr>
          <p:cNvPr id="4" name="Google Shape;48;p7"/>
          <p:cNvSpPr txBox="1">
            <a:spLocks/>
          </p:cNvSpPr>
          <p:nvPr/>
        </p:nvSpPr>
        <p:spPr>
          <a:xfrm>
            <a:off x="635725" y="1149532"/>
            <a:ext cx="8229600" cy="2246811"/>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431800" algn="l" rtl="0">
              <a:lnSpc>
                <a:spcPct val="100000"/>
              </a:lnSpc>
              <a:spcBef>
                <a:spcPts val="640"/>
              </a:spcBef>
              <a:spcAft>
                <a:spcPts val="0"/>
              </a:spcAft>
              <a:buClr>
                <a:srgbClr val="366092"/>
              </a:buClr>
              <a:buSzPts val="3200"/>
              <a:buFont typeface="Arial"/>
              <a:buChar char="•"/>
              <a:defRPr sz="3200" b="0" i="0" u="none" strike="noStrike" cap="none">
                <a:solidFill>
                  <a:srgbClr val="366092"/>
                </a:solidFill>
                <a:latin typeface="Calibri"/>
                <a:ea typeface="Calibri"/>
                <a:cs typeface="Calibri"/>
                <a:sym typeface="Calibri"/>
              </a:defRPr>
            </a:lvl1pPr>
            <a:lvl2pPr marL="914400" marR="0" lvl="1" indent="-406400" algn="l" rtl="0">
              <a:lnSpc>
                <a:spcPct val="100000"/>
              </a:lnSpc>
              <a:spcBef>
                <a:spcPts val="560"/>
              </a:spcBef>
              <a:spcAft>
                <a:spcPts val="0"/>
              </a:spcAft>
              <a:buClr>
                <a:srgbClr val="31859B"/>
              </a:buClr>
              <a:buSzPts val="2800"/>
              <a:buFont typeface="Arial"/>
              <a:buChar char="–"/>
              <a:defRPr sz="2800" b="0" i="0" u="none" strike="noStrike" cap="none">
                <a:solidFill>
                  <a:srgbClr val="31859B"/>
                </a:solidFill>
                <a:latin typeface="Calibri"/>
                <a:ea typeface="Calibri"/>
                <a:cs typeface="Calibri"/>
                <a:sym typeface="Calibri"/>
              </a:defRPr>
            </a:lvl2pPr>
            <a:lvl3pPr marL="1371600" marR="0" lvl="2" indent="-381000" algn="l" rtl="0">
              <a:lnSpc>
                <a:spcPct val="100000"/>
              </a:lnSpc>
              <a:spcBef>
                <a:spcPts val="480"/>
              </a:spcBef>
              <a:spcAft>
                <a:spcPts val="0"/>
              </a:spcAft>
              <a:buClr>
                <a:srgbClr val="953734"/>
              </a:buClr>
              <a:buSzPts val="2400"/>
              <a:buFont typeface="Arial"/>
              <a:buChar char="•"/>
              <a:defRPr sz="2400" b="0" i="0" u="none" strike="noStrike" cap="none">
                <a:solidFill>
                  <a:srgbClr val="953734"/>
                </a:solidFill>
                <a:latin typeface="Calibri"/>
                <a:ea typeface="Calibri"/>
                <a:cs typeface="Calibri"/>
                <a:sym typeface="Calibri"/>
              </a:defRPr>
            </a:lvl3pPr>
            <a:lvl4pPr marL="1828800" marR="0" lvl="3" indent="-355600" algn="l" rtl="0">
              <a:lnSpc>
                <a:spcPct val="100000"/>
              </a:lnSpc>
              <a:spcBef>
                <a:spcPts val="400"/>
              </a:spcBef>
              <a:spcAft>
                <a:spcPts val="0"/>
              </a:spcAft>
              <a:buClr>
                <a:srgbClr val="E36C09"/>
              </a:buClr>
              <a:buSzPts val="2000"/>
              <a:buFont typeface="Arial"/>
              <a:buChar char="–"/>
              <a:defRPr sz="2000" b="0" i="0" u="none" strike="noStrike" cap="none">
                <a:solidFill>
                  <a:srgbClr val="E36C09"/>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9pPr>
          </a:lstStyle>
          <a:p>
            <a:r>
              <a:rPr lang="en-US" sz="2000" dirty="0"/>
              <a:t>After complete the project it have some command to run on server that is the most important in every project. My project run command have 3 step that are bellow </a:t>
            </a:r>
          </a:p>
          <a:p>
            <a:pPr lvl="0"/>
            <a:r>
              <a:rPr lang="en-US" sz="2000" dirty="0" smtClean="0"/>
              <a:t>py </a:t>
            </a:r>
            <a:r>
              <a:rPr lang="en-US" sz="2000" dirty="0"/>
              <a:t>manage.py makemigrations</a:t>
            </a:r>
          </a:p>
          <a:p>
            <a:pPr lvl="0"/>
            <a:r>
              <a:rPr lang="en-US" sz="2000" dirty="0" smtClean="0"/>
              <a:t>py </a:t>
            </a:r>
            <a:r>
              <a:rPr lang="en-US" sz="2000" dirty="0"/>
              <a:t>manage.py migration</a:t>
            </a:r>
          </a:p>
          <a:p>
            <a:pPr lvl="0"/>
            <a:r>
              <a:rPr lang="en-US" sz="2000" dirty="0" smtClean="0"/>
              <a:t>py </a:t>
            </a:r>
            <a:r>
              <a:rPr lang="en-US" sz="2000" dirty="0"/>
              <a:t>mange.py runserver</a:t>
            </a:r>
          </a:p>
          <a:p>
            <a:endParaRPr lang="en-US" sz="2000" dirty="0"/>
          </a:p>
        </p:txBody>
      </p:sp>
    </p:spTree>
    <p:extLst>
      <p:ext uri="{BB962C8B-B14F-4D97-AF65-F5344CB8AC3E}">
        <p14:creationId xmlns:p14="http://schemas.microsoft.com/office/powerpoint/2010/main" val="365861232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30E19202-F7F1-73A6-0BE0-EEDAD532DD22}"/>
              </a:ext>
            </a:extLst>
          </p:cNvPr>
          <p:cNvSpPr>
            <a:spLocks noGrp="1"/>
          </p:cNvSpPr>
          <p:nvPr>
            <p:ph type="title"/>
          </p:nvPr>
        </p:nvSpPr>
        <p:spPr/>
        <p:txBody>
          <a:bodyPr/>
          <a:lstStyle/>
          <a:p>
            <a:r>
              <a:rPr lang="en-US" dirty="0"/>
              <a:t>Home </a:t>
            </a:r>
            <a:r>
              <a:rPr lang="en-US" dirty="0" smtClean="0"/>
              <a:t>page</a:t>
            </a:r>
            <a:endParaRPr lang="en-US" dirty="0"/>
          </a:p>
        </p:txBody>
      </p:sp>
      <p:pic>
        <p:nvPicPr>
          <p:cNvPr id="2" name="Picture 1"/>
          <p:cNvPicPr>
            <a:picLocks noChangeAspect="1"/>
          </p:cNvPicPr>
          <p:nvPr/>
        </p:nvPicPr>
        <p:blipFill>
          <a:blip r:embed="rId2"/>
          <a:stretch>
            <a:fillRect/>
          </a:stretch>
        </p:blipFill>
        <p:spPr>
          <a:xfrm>
            <a:off x="796834" y="2573383"/>
            <a:ext cx="7889966" cy="3692946"/>
          </a:xfrm>
          <a:prstGeom prst="rect">
            <a:avLst/>
          </a:prstGeom>
        </p:spPr>
      </p:pic>
      <p:sp>
        <p:nvSpPr>
          <p:cNvPr id="4" name="Google Shape;48;p7"/>
          <p:cNvSpPr txBox="1">
            <a:spLocks/>
          </p:cNvSpPr>
          <p:nvPr/>
        </p:nvSpPr>
        <p:spPr>
          <a:xfrm>
            <a:off x="635725" y="1149533"/>
            <a:ext cx="8229600" cy="142385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431800" algn="l" rtl="0">
              <a:lnSpc>
                <a:spcPct val="100000"/>
              </a:lnSpc>
              <a:spcBef>
                <a:spcPts val="640"/>
              </a:spcBef>
              <a:spcAft>
                <a:spcPts val="0"/>
              </a:spcAft>
              <a:buClr>
                <a:srgbClr val="366092"/>
              </a:buClr>
              <a:buSzPts val="3200"/>
              <a:buFont typeface="Arial"/>
              <a:buChar char="•"/>
              <a:defRPr sz="3200" b="0" i="0" u="none" strike="noStrike" cap="none">
                <a:solidFill>
                  <a:srgbClr val="366092"/>
                </a:solidFill>
                <a:latin typeface="Calibri"/>
                <a:ea typeface="Calibri"/>
                <a:cs typeface="Calibri"/>
                <a:sym typeface="Calibri"/>
              </a:defRPr>
            </a:lvl1pPr>
            <a:lvl2pPr marL="914400" marR="0" lvl="1" indent="-406400" algn="l" rtl="0">
              <a:lnSpc>
                <a:spcPct val="100000"/>
              </a:lnSpc>
              <a:spcBef>
                <a:spcPts val="560"/>
              </a:spcBef>
              <a:spcAft>
                <a:spcPts val="0"/>
              </a:spcAft>
              <a:buClr>
                <a:srgbClr val="31859B"/>
              </a:buClr>
              <a:buSzPts val="2800"/>
              <a:buFont typeface="Arial"/>
              <a:buChar char="–"/>
              <a:defRPr sz="2800" b="0" i="0" u="none" strike="noStrike" cap="none">
                <a:solidFill>
                  <a:srgbClr val="31859B"/>
                </a:solidFill>
                <a:latin typeface="Calibri"/>
                <a:ea typeface="Calibri"/>
                <a:cs typeface="Calibri"/>
                <a:sym typeface="Calibri"/>
              </a:defRPr>
            </a:lvl2pPr>
            <a:lvl3pPr marL="1371600" marR="0" lvl="2" indent="-381000" algn="l" rtl="0">
              <a:lnSpc>
                <a:spcPct val="100000"/>
              </a:lnSpc>
              <a:spcBef>
                <a:spcPts val="480"/>
              </a:spcBef>
              <a:spcAft>
                <a:spcPts val="0"/>
              </a:spcAft>
              <a:buClr>
                <a:srgbClr val="953734"/>
              </a:buClr>
              <a:buSzPts val="2400"/>
              <a:buFont typeface="Arial"/>
              <a:buChar char="•"/>
              <a:defRPr sz="2400" b="0" i="0" u="none" strike="noStrike" cap="none">
                <a:solidFill>
                  <a:srgbClr val="953734"/>
                </a:solidFill>
                <a:latin typeface="Calibri"/>
                <a:ea typeface="Calibri"/>
                <a:cs typeface="Calibri"/>
                <a:sym typeface="Calibri"/>
              </a:defRPr>
            </a:lvl3pPr>
            <a:lvl4pPr marL="1828800" marR="0" lvl="3" indent="-355600" algn="l" rtl="0">
              <a:lnSpc>
                <a:spcPct val="100000"/>
              </a:lnSpc>
              <a:spcBef>
                <a:spcPts val="400"/>
              </a:spcBef>
              <a:spcAft>
                <a:spcPts val="0"/>
              </a:spcAft>
              <a:buClr>
                <a:srgbClr val="E36C09"/>
              </a:buClr>
              <a:buSzPts val="2000"/>
              <a:buFont typeface="Arial"/>
              <a:buChar char="–"/>
              <a:defRPr sz="2000" b="0" i="0" u="none" strike="noStrike" cap="none">
                <a:solidFill>
                  <a:srgbClr val="E36C09"/>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9pPr>
          </a:lstStyle>
          <a:p>
            <a:r>
              <a:rPr lang="en-US" sz="2000" dirty="0"/>
              <a:t>Successfully run the project system will provide a URL for access the developed project. In such way we also get an URL that in local host access. And final the home page of our PMSCS Alumni web system are as follow.</a:t>
            </a:r>
          </a:p>
        </p:txBody>
      </p:sp>
    </p:spTree>
    <p:extLst>
      <p:ext uri="{BB962C8B-B14F-4D97-AF65-F5344CB8AC3E}">
        <p14:creationId xmlns:p14="http://schemas.microsoft.com/office/powerpoint/2010/main" val="357502493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30E19202-F7F1-73A6-0BE0-EEDAD532DD22}"/>
              </a:ext>
            </a:extLst>
          </p:cNvPr>
          <p:cNvSpPr>
            <a:spLocks noGrp="1"/>
          </p:cNvSpPr>
          <p:nvPr>
            <p:ph type="title"/>
          </p:nvPr>
        </p:nvSpPr>
        <p:spPr/>
        <p:txBody>
          <a:bodyPr/>
          <a:lstStyle/>
          <a:p>
            <a:r>
              <a:rPr lang="en-US" dirty="0"/>
              <a:t>Home </a:t>
            </a:r>
            <a:r>
              <a:rPr lang="en-US" dirty="0" smtClean="0"/>
              <a:t>page</a:t>
            </a:r>
            <a:endParaRPr lang="en-US" dirty="0"/>
          </a:p>
        </p:txBody>
      </p:sp>
      <p:pic>
        <p:nvPicPr>
          <p:cNvPr id="5" name="Picture 4"/>
          <p:cNvPicPr>
            <a:picLocks noChangeAspect="1"/>
          </p:cNvPicPr>
          <p:nvPr/>
        </p:nvPicPr>
        <p:blipFill>
          <a:blip r:embed="rId2"/>
          <a:stretch>
            <a:fillRect/>
          </a:stretch>
        </p:blipFill>
        <p:spPr>
          <a:xfrm>
            <a:off x="863508" y="2573383"/>
            <a:ext cx="7823291" cy="3866606"/>
          </a:xfrm>
          <a:prstGeom prst="rect">
            <a:avLst/>
          </a:prstGeom>
        </p:spPr>
      </p:pic>
      <p:sp>
        <p:nvSpPr>
          <p:cNvPr id="4" name="Google Shape;48;p7"/>
          <p:cNvSpPr txBox="1">
            <a:spLocks/>
          </p:cNvSpPr>
          <p:nvPr/>
        </p:nvSpPr>
        <p:spPr>
          <a:xfrm>
            <a:off x="635725" y="1149533"/>
            <a:ext cx="8229600" cy="142385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431800" algn="l" rtl="0">
              <a:lnSpc>
                <a:spcPct val="100000"/>
              </a:lnSpc>
              <a:spcBef>
                <a:spcPts val="640"/>
              </a:spcBef>
              <a:spcAft>
                <a:spcPts val="0"/>
              </a:spcAft>
              <a:buClr>
                <a:srgbClr val="366092"/>
              </a:buClr>
              <a:buSzPts val="3200"/>
              <a:buFont typeface="Arial"/>
              <a:buChar char="•"/>
              <a:defRPr sz="3200" b="0" i="0" u="none" strike="noStrike" cap="none">
                <a:solidFill>
                  <a:srgbClr val="366092"/>
                </a:solidFill>
                <a:latin typeface="Calibri"/>
                <a:ea typeface="Calibri"/>
                <a:cs typeface="Calibri"/>
                <a:sym typeface="Calibri"/>
              </a:defRPr>
            </a:lvl1pPr>
            <a:lvl2pPr marL="914400" marR="0" lvl="1" indent="-406400" algn="l" rtl="0">
              <a:lnSpc>
                <a:spcPct val="100000"/>
              </a:lnSpc>
              <a:spcBef>
                <a:spcPts val="560"/>
              </a:spcBef>
              <a:spcAft>
                <a:spcPts val="0"/>
              </a:spcAft>
              <a:buClr>
                <a:srgbClr val="31859B"/>
              </a:buClr>
              <a:buSzPts val="2800"/>
              <a:buFont typeface="Arial"/>
              <a:buChar char="–"/>
              <a:defRPr sz="2800" b="0" i="0" u="none" strike="noStrike" cap="none">
                <a:solidFill>
                  <a:srgbClr val="31859B"/>
                </a:solidFill>
                <a:latin typeface="Calibri"/>
                <a:ea typeface="Calibri"/>
                <a:cs typeface="Calibri"/>
                <a:sym typeface="Calibri"/>
              </a:defRPr>
            </a:lvl2pPr>
            <a:lvl3pPr marL="1371600" marR="0" lvl="2" indent="-381000" algn="l" rtl="0">
              <a:lnSpc>
                <a:spcPct val="100000"/>
              </a:lnSpc>
              <a:spcBef>
                <a:spcPts val="480"/>
              </a:spcBef>
              <a:spcAft>
                <a:spcPts val="0"/>
              </a:spcAft>
              <a:buClr>
                <a:srgbClr val="953734"/>
              </a:buClr>
              <a:buSzPts val="2400"/>
              <a:buFont typeface="Arial"/>
              <a:buChar char="•"/>
              <a:defRPr sz="2400" b="0" i="0" u="none" strike="noStrike" cap="none">
                <a:solidFill>
                  <a:srgbClr val="953734"/>
                </a:solidFill>
                <a:latin typeface="Calibri"/>
                <a:ea typeface="Calibri"/>
                <a:cs typeface="Calibri"/>
                <a:sym typeface="Calibri"/>
              </a:defRPr>
            </a:lvl3pPr>
            <a:lvl4pPr marL="1828800" marR="0" lvl="3" indent="-355600" algn="l" rtl="0">
              <a:lnSpc>
                <a:spcPct val="100000"/>
              </a:lnSpc>
              <a:spcBef>
                <a:spcPts val="400"/>
              </a:spcBef>
              <a:spcAft>
                <a:spcPts val="0"/>
              </a:spcAft>
              <a:buClr>
                <a:srgbClr val="E36C09"/>
              </a:buClr>
              <a:buSzPts val="2000"/>
              <a:buFont typeface="Arial"/>
              <a:buChar char="–"/>
              <a:defRPr sz="2000" b="0" i="0" u="none" strike="noStrike" cap="none">
                <a:solidFill>
                  <a:srgbClr val="E36C09"/>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9pPr>
          </a:lstStyle>
          <a:p>
            <a:r>
              <a:rPr lang="en-US" sz="2000" dirty="0"/>
              <a:t>For site beautification or any important view of association, admin can show that in home page with proper image and content with title. This also are configurable on admin panel.</a:t>
            </a:r>
          </a:p>
        </p:txBody>
      </p:sp>
    </p:spTree>
    <p:extLst>
      <p:ext uri="{BB962C8B-B14F-4D97-AF65-F5344CB8AC3E}">
        <p14:creationId xmlns:p14="http://schemas.microsoft.com/office/powerpoint/2010/main" val="308799395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30E19202-F7F1-73A6-0BE0-EEDAD532DD22}"/>
              </a:ext>
            </a:extLst>
          </p:cNvPr>
          <p:cNvSpPr>
            <a:spLocks noGrp="1"/>
          </p:cNvSpPr>
          <p:nvPr>
            <p:ph type="title"/>
          </p:nvPr>
        </p:nvSpPr>
        <p:spPr/>
        <p:txBody>
          <a:bodyPr/>
          <a:lstStyle/>
          <a:p>
            <a:r>
              <a:rPr lang="en-US" dirty="0"/>
              <a:t>Home page</a:t>
            </a:r>
          </a:p>
        </p:txBody>
      </p:sp>
      <p:sp>
        <p:nvSpPr>
          <p:cNvPr id="4" name="Google Shape;48;p7"/>
          <p:cNvSpPr txBox="1">
            <a:spLocks/>
          </p:cNvSpPr>
          <p:nvPr/>
        </p:nvSpPr>
        <p:spPr>
          <a:xfrm>
            <a:off x="635725" y="1149533"/>
            <a:ext cx="8229600" cy="142385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431800" algn="l" rtl="0">
              <a:lnSpc>
                <a:spcPct val="100000"/>
              </a:lnSpc>
              <a:spcBef>
                <a:spcPts val="640"/>
              </a:spcBef>
              <a:spcAft>
                <a:spcPts val="0"/>
              </a:spcAft>
              <a:buClr>
                <a:srgbClr val="366092"/>
              </a:buClr>
              <a:buSzPts val="3200"/>
              <a:buFont typeface="Arial"/>
              <a:buChar char="•"/>
              <a:defRPr sz="3200" b="0" i="0" u="none" strike="noStrike" cap="none">
                <a:solidFill>
                  <a:srgbClr val="366092"/>
                </a:solidFill>
                <a:latin typeface="Calibri"/>
                <a:ea typeface="Calibri"/>
                <a:cs typeface="Calibri"/>
                <a:sym typeface="Calibri"/>
              </a:defRPr>
            </a:lvl1pPr>
            <a:lvl2pPr marL="914400" marR="0" lvl="1" indent="-406400" algn="l" rtl="0">
              <a:lnSpc>
                <a:spcPct val="100000"/>
              </a:lnSpc>
              <a:spcBef>
                <a:spcPts val="560"/>
              </a:spcBef>
              <a:spcAft>
                <a:spcPts val="0"/>
              </a:spcAft>
              <a:buClr>
                <a:srgbClr val="31859B"/>
              </a:buClr>
              <a:buSzPts val="2800"/>
              <a:buFont typeface="Arial"/>
              <a:buChar char="–"/>
              <a:defRPr sz="2800" b="0" i="0" u="none" strike="noStrike" cap="none">
                <a:solidFill>
                  <a:srgbClr val="31859B"/>
                </a:solidFill>
                <a:latin typeface="Calibri"/>
                <a:ea typeface="Calibri"/>
                <a:cs typeface="Calibri"/>
                <a:sym typeface="Calibri"/>
              </a:defRPr>
            </a:lvl2pPr>
            <a:lvl3pPr marL="1371600" marR="0" lvl="2" indent="-381000" algn="l" rtl="0">
              <a:lnSpc>
                <a:spcPct val="100000"/>
              </a:lnSpc>
              <a:spcBef>
                <a:spcPts val="480"/>
              </a:spcBef>
              <a:spcAft>
                <a:spcPts val="0"/>
              </a:spcAft>
              <a:buClr>
                <a:srgbClr val="953734"/>
              </a:buClr>
              <a:buSzPts val="2400"/>
              <a:buFont typeface="Arial"/>
              <a:buChar char="•"/>
              <a:defRPr sz="2400" b="0" i="0" u="none" strike="noStrike" cap="none">
                <a:solidFill>
                  <a:srgbClr val="953734"/>
                </a:solidFill>
                <a:latin typeface="Calibri"/>
                <a:ea typeface="Calibri"/>
                <a:cs typeface="Calibri"/>
                <a:sym typeface="Calibri"/>
              </a:defRPr>
            </a:lvl3pPr>
            <a:lvl4pPr marL="1828800" marR="0" lvl="3" indent="-355600" algn="l" rtl="0">
              <a:lnSpc>
                <a:spcPct val="100000"/>
              </a:lnSpc>
              <a:spcBef>
                <a:spcPts val="400"/>
              </a:spcBef>
              <a:spcAft>
                <a:spcPts val="0"/>
              </a:spcAft>
              <a:buClr>
                <a:srgbClr val="E36C09"/>
              </a:buClr>
              <a:buSzPts val="2000"/>
              <a:buFont typeface="Arial"/>
              <a:buChar char="–"/>
              <a:defRPr sz="2000" b="0" i="0" u="none" strike="noStrike" cap="none">
                <a:solidFill>
                  <a:srgbClr val="E36C09"/>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9pPr>
          </a:lstStyle>
          <a:p>
            <a:r>
              <a:rPr lang="en-US" sz="2000" dirty="0"/>
              <a:t>Our system can store batch wise program history and this are also configurable on admin panel. Admin user only can insert, delete or update this information.</a:t>
            </a:r>
          </a:p>
        </p:txBody>
      </p:sp>
      <p:pic>
        <p:nvPicPr>
          <p:cNvPr id="6" name="Picture 5"/>
          <p:cNvPicPr/>
          <p:nvPr/>
        </p:nvPicPr>
        <p:blipFill>
          <a:blip r:embed="rId2"/>
          <a:stretch>
            <a:fillRect/>
          </a:stretch>
        </p:blipFill>
        <p:spPr>
          <a:xfrm>
            <a:off x="927463" y="2695937"/>
            <a:ext cx="7014754" cy="3286851"/>
          </a:xfrm>
          <a:prstGeom prst="rect">
            <a:avLst/>
          </a:prstGeom>
          <a:ln>
            <a:solidFill>
              <a:schemeClr val="accent1"/>
            </a:solidFill>
          </a:ln>
        </p:spPr>
      </p:pic>
    </p:spTree>
    <p:extLst>
      <p:ext uri="{BB962C8B-B14F-4D97-AF65-F5344CB8AC3E}">
        <p14:creationId xmlns:p14="http://schemas.microsoft.com/office/powerpoint/2010/main" val="64780334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30E19202-F7F1-73A6-0BE0-EEDAD532DD22}"/>
              </a:ext>
            </a:extLst>
          </p:cNvPr>
          <p:cNvSpPr>
            <a:spLocks noGrp="1"/>
          </p:cNvSpPr>
          <p:nvPr>
            <p:ph type="title"/>
          </p:nvPr>
        </p:nvSpPr>
        <p:spPr/>
        <p:txBody>
          <a:bodyPr/>
          <a:lstStyle/>
          <a:p>
            <a:r>
              <a:rPr lang="en-US" dirty="0"/>
              <a:t>Home page</a:t>
            </a:r>
          </a:p>
        </p:txBody>
      </p:sp>
      <p:sp>
        <p:nvSpPr>
          <p:cNvPr id="4" name="Google Shape;48;p7"/>
          <p:cNvSpPr txBox="1">
            <a:spLocks/>
          </p:cNvSpPr>
          <p:nvPr/>
        </p:nvSpPr>
        <p:spPr>
          <a:xfrm>
            <a:off x="635725" y="1149533"/>
            <a:ext cx="8229600" cy="142385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431800" algn="l" rtl="0">
              <a:lnSpc>
                <a:spcPct val="100000"/>
              </a:lnSpc>
              <a:spcBef>
                <a:spcPts val="640"/>
              </a:spcBef>
              <a:spcAft>
                <a:spcPts val="0"/>
              </a:spcAft>
              <a:buClr>
                <a:srgbClr val="366092"/>
              </a:buClr>
              <a:buSzPts val="3200"/>
              <a:buFont typeface="Arial"/>
              <a:buChar char="•"/>
              <a:defRPr sz="3200" b="0" i="0" u="none" strike="noStrike" cap="none">
                <a:solidFill>
                  <a:srgbClr val="366092"/>
                </a:solidFill>
                <a:latin typeface="Calibri"/>
                <a:ea typeface="Calibri"/>
                <a:cs typeface="Calibri"/>
                <a:sym typeface="Calibri"/>
              </a:defRPr>
            </a:lvl1pPr>
            <a:lvl2pPr marL="914400" marR="0" lvl="1" indent="-406400" algn="l" rtl="0">
              <a:lnSpc>
                <a:spcPct val="100000"/>
              </a:lnSpc>
              <a:spcBef>
                <a:spcPts val="560"/>
              </a:spcBef>
              <a:spcAft>
                <a:spcPts val="0"/>
              </a:spcAft>
              <a:buClr>
                <a:srgbClr val="31859B"/>
              </a:buClr>
              <a:buSzPts val="2800"/>
              <a:buFont typeface="Arial"/>
              <a:buChar char="–"/>
              <a:defRPr sz="2800" b="0" i="0" u="none" strike="noStrike" cap="none">
                <a:solidFill>
                  <a:srgbClr val="31859B"/>
                </a:solidFill>
                <a:latin typeface="Calibri"/>
                <a:ea typeface="Calibri"/>
                <a:cs typeface="Calibri"/>
                <a:sym typeface="Calibri"/>
              </a:defRPr>
            </a:lvl2pPr>
            <a:lvl3pPr marL="1371600" marR="0" lvl="2" indent="-381000" algn="l" rtl="0">
              <a:lnSpc>
                <a:spcPct val="100000"/>
              </a:lnSpc>
              <a:spcBef>
                <a:spcPts val="480"/>
              </a:spcBef>
              <a:spcAft>
                <a:spcPts val="0"/>
              </a:spcAft>
              <a:buClr>
                <a:srgbClr val="953734"/>
              </a:buClr>
              <a:buSzPts val="2400"/>
              <a:buFont typeface="Arial"/>
              <a:buChar char="•"/>
              <a:defRPr sz="2400" b="0" i="0" u="none" strike="noStrike" cap="none">
                <a:solidFill>
                  <a:srgbClr val="953734"/>
                </a:solidFill>
                <a:latin typeface="Calibri"/>
                <a:ea typeface="Calibri"/>
                <a:cs typeface="Calibri"/>
                <a:sym typeface="Calibri"/>
              </a:defRPr>
            </a:lvl3pPr>
            <a:lvl4pPr marL="1828800" marR="0" lvl="3" indent="-355600" algn="l" rtl="0">
              <a:lnSpc>
                <a:spcPct val="100000"/>
              </a:lnSpc>
              <a:spcBef>
                <a:spcPts val="400"/>
              </a:spcBef>
              <a:spcAft>
                <a:spcPts val="0"/>
              </a:spcAft>
              <a:buClr>
                <a:srgbClr val="E36C09"/>
              </a:buClr>
              <a:buSzPts val="2000"/>
              <a:buFont typeface="Arial"/>
              <a:buChar char="–"/>
              <a:defRPr sz="2000" b="0" i="0" u="none" strike="noStrike" cap="none">
                <a:solidFill>
                  <a:srgbClr val="E36C09"/>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9pPr>
          </a:lstStyle>
          <a:p>
            <a:r>
              <a:rPr lang="en-US" sz="2000" dirty="0"/>
              <a:t>Admin or teacher can through message to user or alumni student. This is the UI view for home page just 2 step footer up place.</a:t>
            </a:r>
          </a:p>
        </p:txBody>
      </p:sp>
      <p:pic>
        <p:nvPicPr>
          <p:cNvPr id="5" name="Picture 4"/>
          <p:cNvPicPr/>
          <p:nvPr/>
        </p:nvPicPr>
        <p:blipFill>
          <a:blip r:embed="rId2"/>
          <a:stretch>
            <a:fillRect/>
          </a:stretch>
        </p:blipFill>
        <p:spPr>
          <a:xfrm>
            <a:off x="751114" y="2299065"/>
            <a:ext cx="7641771" cy="3135083"/>
          </a:xfrm>
          <a:prstGeom prst="rect">
            <a:avLst/>
          </a:prstGeom>
        </p:spPr>
      </p:pic>
    </p:spTree>
    <p:extLst>
      <p:ext uri="{BB962C8B-B14F-4D97-AF65-F5344CB8AC3E}">
        <p14:creationId xmlns:p14="http://schemas.microsoft.com/office/powerpoint/2010/main" val="157043791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30E19202-F7F1-73A6-0BE0-EEDAD532DD22}"/>
              </a:ext>
            </a:extLst>
          </p:cNvPr>
          <p:cNvSpPr>
            <a:spLocks noGrp="1"/>
          </p:cNvSpPr>
          <p:nvPr>
            <p:ph type="title"/>
          </p:nvPr>
        </p:nvSpPr>
        <p:spPr/>
        <p:txBody>
          <a:bodyPr/>
          <a:lstStyle/>
          <a:p>
            <a:r>
              <a:rPr lang="en-US" dirty="0"/>
              <a:t>Home page</a:t>
            </a:r>
          </a:p>
        </p:txBody>
      </p:sp>
      <p:sp>
        <p:nvSpPr>
          <p:cNvPr id="4" name="Google Shape;48;p7"/>
          <p:cNvSpPr txBox="1">
            <a:spLocks/>
          </p:cNvSpPr>
          <p:nvPr/>
        </p:nvSpPr>
        <p:spPr>
          <a:xfrm>
            <a:off x="635725" y="1149533"/>
            <a:ext cx="8229600" cy="142385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431800" algn="l" rtl="0">
              <a:lnSpc>
                <a:spcPct val="100000"/>
              </a:lnSpc>
              <a:spcBef>
                <a:spcPts val="640"/>
              </a:spcBef>
              <a:spcAft>
                <a:spcPts val="0"/>
              </a:spcAft>
              <a:buClr>
                <a:srgbClr val="366092"/>
              </a:buClr>
              <a:buSzPts val="3200"/>
              <a:buFont typeface="Arial"/>
              <a:buChar char="•"/>
              <a:defRPr sz="3200" b="0" i="0" u="none" strike="noStrike" cap="none">
                <a:solidFill>
                  <a:srgbClr val="366092"/>
                </a:solidFill>
                <a:latin typeface="Calibri"/>
                <a:ea typeface="Calibri"/>
                <a:cs typeface="Calibri"/>
                <a:sym typeface="Calibri"/>
              </a:defRPr>
            </a:lvl1pPr>
            <a:lvl2pPr marL="914400" marR="0" lvl="1" indent="-406400" algn="l" rtl="0">
              <a:lnSpc>
                <a:spcPct val="100000"/>
              </a:lnSpc>
              <a:spcBef>
                <a:spcPts val="560"/>
              </a:spcBef>
              <a:spcAft>
                <a:spcPts val="0"/>
              </a:spcAft>
              <a:buClr>
                <a:srgbClr val="31859B"/>
              </a:buClr>
              <a:buSzPts val="2800"/>
              <a:buFont typeface="Arial"/>
              <a:buChar char="–"/>
              <a:defRPr sz="2800" b="0" i="0" u="none" strike="noStrike" cap="none">
                <a:solidFill>
                  <a:srgbClr val="31859B"/>
                </a:solidFill>
                <a:latin typeface="Calibri"/>
                <a:ea typeface="Calibri"/>
                <a:cs typeface="Calibri"/>
                <a:sym typeface="Calibri"/>
              </a:defRPr>
            </a:lvl2pPr>
            <a:lvl3pPr marL="1371600" marR="0" lvl="2" indent="-381000" algn="l" rtl="0">
              <a:lnSpc>
                <a:spcPct val="100000"/>
              </a:lnSpc>
              <a:spcBef>
                <a:spcPts val="480"/>
              </a:spcBef>
              <a:spcAft>
                <a:spcPts val="0"/>
              </a:spcAft>
              <a:buClr>
                <a:srgbClr val="953734"/>
              </a:buClr>
              <a:buSzPts val="2400"/>
              <a:buFont typeface="Arial"/>
              <a:buChar char="•"/>
              <a:defRPr sz="2400" b="0" i="0" u="none" strike="noStrike" cap="none">
                <a:solidFill>
                  <a:srgbClr val="953734"/>
                </a:solidFill>
                <a:latin typeface="Calibri"/>
                <a:ea typeface="Calibri"/>
                <a:cs typeface="Calibri"/>
                <a:sym typeface="Calibri"/>
              </a:defRPr>
            </a:lvl3pPr>
            <a:lvl4pPr marL="1828800" marR="0" lvl="3" indent="-355600" algn="l" rtl="0">
              <a:lnSpc>
                <a:spcPct val="100000"/>
              </a:lnSpc>
              <a:spcBef>
                <a:spcPts val="400"/>
              </a:spcBef>
              <a:spcAft>
                <a:spcPts val="0"/>
              </a:spcAft>
              <a:buClr>
                <a:srgbClr val="E36C09"/>
              </a:buClr>
              <a:buSzPts val="2000"/>
              <a:buFont typeface="Arial"/>
              <a:buChar char="–"/>
              <a:defRPr sz="2000" b="0" i="0" u="none" strike="noStrike" cap="none">
                <a:solidFill>
                  <a:srgbClr val="E36C09"/>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9pPr>
          </a:lstStyle>
          <a:p>
            <a:r>
              <a:rPr lang="en-US" sz="2000" dirty="0"/>
              <a:t>This is the view of mission, vision and history of alumni management system that is configured in admin panel. All are editable on admin access option. </a:t>
            </a:r>
          </a:p>
        </p:txBody>
      </p:sp>
      <p:pic>
        <p:nvPicPr>
          <p:cNvPr id="6" name="Picture 5"/>
          <p:cNvPicPr/>
          <p:nvPr/>
        </p:nvPicPr>
        <p:blipFill>
          <a:blip r:embed="rId2"/>
          <a:stretch>
            <a:fillRect/>
          </a:stretch>
        </p:blipFill>
        <p:spPr>
          <a:xfrm>
            <a:off x="1084217" y="2284412"/>
            <a:ext cx="7158446" cy="3149737"/>
          </a:xfrm>
          <a:prstGeom prst="rect">
            <a:avLst/>
          </a:prstGeom>
          <a:ln>
            <a:solidFill>
              <a:schemeClr val="accent1"/>
            </a:solidFill>
          </a:ln>
        </p:spPr>
      </p:pic>
    </p:spTree>
    <p:extLst>
      <p:ext uri="{BB962C8B-B14F-4D97-AF65-F5344CB8AC3E}">
        <p14:creationId xmlns:p14="http://schemas.microsoft.com/office/powerpoint/2010/main" val="347249600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D411CF1A-E1E8-2442-516F-C770650E1181}"/>
              </a:ext>
            </a:extLst>
          </p:cNvPr>
          <p:cNvSpPr>
            <a:spLocks noGrp="1"/>
          </p:cNvSpPr>
          <p:nvPr>
            <p:ph type="title"/>
          </p:nvPr>
        </p:nvSpPr>
        <p:spPr/>
        <p:txBody>
          <a:bodyPr/>
          <a:lstStyle/>
          <a:p>
            <a:r>
              <a:rPr lang="en-US" dirty="0" smtClean="0"/>
              <a:t>News &amp; Events Page</a:t>
            </a:r>
            <a:endParaRPr lang="en-US" dirty="0"/>
          </a:p>
        </p:txBody>
      </p:sp>
      <p:pic>
        <p:nvPicPr>
          <p:cNvPr id="2" name="Picture 1"/>
          <p:cNvPicPr>
            <a:picLocks noChangeAspect="1"/>
          </p:cNvPicPr>
          <p:nvPr/>
        </p:nvPicPr>
        <p:blipFill>
          <a:blip r:embed="rId2"/>
          <a:stretch>
            <a:fillRect/>
          </a:stretch>
        </p:blipFill>
        <p:spPr>
          <a:xfrm>
            <a:off x="888274" y="2292533"/>
            <a:ext cx="7732831" cy="4169355"/>
          </a:xfrm>
          <a:prstGeom prst="rect">
            <a:avLst/>
          </a:prstGeom>
        </p:spPr>
      </p:pic>
      <p:sp>
        <p:nvSpPr>
          <p:cNvPr id="4" name="Google Shape;48;p7"/>
          <p:cNvSpPr txBox="1">
            <a:spLocks/>
          </p:cNvSpPr>
          <p:nvPr/>
        </p:nvSpPr>
        <p:spPr>
          <a:xfrm>
            <a:off x="635725" y="1149533"/>
            <a:ext cx="8229600" cy="142385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431800" algn="l" rtl="0">
              <a:lnSpc>
                <a:spcPct val="100000"/>
              </a:lnSpc>
              <a:spcBef>
                <a:spcPts val="640"/>
              </a:spcBef>
              <a:spcAft>
                <a:spcPts val="0"/>
              </a:spcAft>
              <a:buClr>
                <a:srgbClr val="366092"/>
              </a:buClr>
              <a:buSzPts val="3200"/>
              <a:buFont typeface="Arial"/>
              <a:buChar char="•"/>
              <a:defRPr sz="3200" b="0" i="0" u="none" strike="noStrike" cap="none">
                <a:solidFill>
                  <a:srgbClr val="366092"/>
                </a:solidFill>
                <a:latin typeface="Calibri"/>
                <a:ea typeface="Calibri"/>
                <a:cs typeface="Calibri"/>
                <a:sym typeface="Calibri"/>
              </a:defRPr>
            </a:lvl1pPr>
            <a:lvl2pPr marL="914400" marR="0" lvl="1" indent="-406400" algn="l" rtl="0">
              <a:lnSpc>
                <a:spcPct val="100000"/>
              </a:lnSpc>
              <a:spcBef>
                <a:spcPts val="560"/>
              </a:spcBef>
              <a:spcAft>
                <a:spcPts val="0"/>
              </a:spcAft>
              <a:buClr>
                <a:srgbClr val="31859B"/>
              </a:buClr>
              <a:buSzPts val="2800"/>
              <a:buFont typeface="Arial"/>
              <a:buChar char="–"/>
              <a:defRPr sz="2800" b="0" i="0" u="none" strike="noStrike" cap="none">
                <a:solidFill>
                  <a:srgbClr val="31859B"/>
                </a:solidFill>
                <a:latin typeface="Calibri"/>
                <a:ea typeface="Calibri"/>
                <a:cs typeface="Calibri"/>
                <a:sym typeface="Calibri"/>
              </a:defRPr>
            </a:lvl2pPr>
            <a:lvl3pPr marL="1371600" marR="0" lvl="2" indent="-381000" algn="l" rtl="0">
              <a:lnSpc>
                <a:spcPct val="100000"/>
              </a:lnSpc>
              <a:spcBef>
                <a:spcPts val="480"/>
              </a:spcBef>
              <a:spcAft>
                <a:spcPts val="0"/>
              </a:spcAft>
              <a:buClr>
                <a:srgbClr val="953734"/>
              </a:buClr>
              <a:buSzPts val="2400"/>
              <a:buFont typeface="Arial"/>
              <a:buChar char="•"/>
              <a:defRPr sz="2400" b="0" i="0" u="none" strike="noStrike" cap="none">
                <a:solidFill>
                  <a:srgbClr val="953734"/>
                </a:solidFill>
                <a:latin typeface="Calibri"/>
                <a:ea typeface="Calibri"/>
                <a:cs typeface="Calibri"/>
                <a:sym typeface="Calibri"/>
              </a:defRPr>
            </a:lvl3pPr>
            <a:lvl4pPr marL="1828800" marR="0" lvl="3" indent="-355600" algn="l" rtl="0">
              <a:lnSpc>
                <a:spcPct val="100000"/>
              </a:lnSpc>
              <a:spcBef>
                <a:spcPts val="400"/>
              </a:spcBef>
              <a:spcAft>
                <a:spcPts val="0"/>
              </a:spcAft>
              <a:buClr>
                <a:srgbClr val="E36C09"/>
              </a:buClr>
              <a:buSzPts val="2000"/>
              <a:buFont typeface="Arial"/>
              <a:buChar char="–"/>
              <a:defRPr sz="2000" b="0" i="0" u="none" strike="noStrike" cap="none">
                <a:solidFill>
                  <a:srgbClr val="E36C09"/>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9pPr>
          </a:lstStyle>
          <a:p>
            <a:r>
              <a:rPr lang="en-US" sz="2000" dirty="0"/>
              <a:t>This system a menu option named News and Event that is actually will be used for alumni association and event program related news as like a newspaper. </a:t>
            </a:r>
          </a:p>
        </p:txBody>
      </p:sp>
    </p:spTree>
    <p:extLst>
      <p:ext uri="{BB962C8B-B14F-4D97-AF65-F5344CB8AC3E}">
        <p14:creationId xmlns:p14="http://schemas.microsoft.com/office/powerpoint/2010/main" val="249137088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648BB005-4A10-818C-C59A-BB595C4AB5FB}"/>
              </a:ext>
            </a:extLst>
          </p:cNvPr>
          <p:cNvSpPr>
            <a:spLocks noGrp="1"/>
          </p:cNvSpPr>
          <p:nvPr>
            <p:ph type="title"/>
          </p:nvPr>
        </p:nvSpPr>
        <p:spPr/>
        <p:txBody>
          <a:bodyPr/>
          <a:lstStyle/>
          <a:p>
            <a:r>
              <a:rPr lang="en-US" dirty="0" smtClean="0"/>
              <a:t>Alumni Wall Page</a:t>
            </a:r>
            <a:endParaRPr lang="en-US" dirty="0"/>
          </a:p>
        </p:txBody>
      </p:sp>
      <p:pic>
        <p:nvPicPr>
          <p:cNvPr id="2" name="Picture 1"/>
          <p:cNvPicPr>
            <a:picLocks noChangeAspect="1"/>
          </p:cNvPicPr>
          <p:nvPr/>
        </p:nvPicPr>
        <p:blipFill>
          <a:blip r:embed="rId2"/>
          <a:stretch>
            <a:fillRect/>
          </a:stretch>
        </p:blipFill>
        <p:spPr>
          <a:xfrm>
            <a:off x="809896" y="2292532"/>
            <a:ext cx="7876903" cy="4046915"/>
          </a:xfrm>
          <a:prstGeom prst="rect">
            <a:avLst/>
          </a:prstGeom>
        </p:spPr>
      </p:pic>
      <p:sp>
        <p:nvSpPr>
          <p:cNvPr id="4" name="Google Shape;48;p7"/>
          <p:cNvSpPr txBox="1">
            <a:spLocks/>
          </p:cNvSpPr>
          <p:nvPr/>
        </p:nvSpPr>
        <p:spPr>
          <a:xfrm>
            <a:off x="635725" y="1149533"/>
            <a:ext cx="8229600" cy="142385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431800" algn="l" rtl="0">
              <a:lnSpc>
                <a:spcPct val="100000"/>
              </a:lnSpc>
              <a:spcBef>
                <a:spcPts val="640"/>
              </a:spcBef>
              <a:spcAft>
                <a:spcPts val="0"/>
              </a:spcAft>
              <a:buClr>
                <a:srgbClr val="366092"/>
              </a:buClr>
              <a:buSzPts val="3200"/>
              <a:buFont typeface="Arial"/>
              <a:buChar char="•"/>
              <a:defRPr sz="3200" b="0" i="0" u="none" strike="noStrike" cap="none">
                <a:solidFill>
                  <a:srgbClr val="366092"/>
                </a:solidFill>
                <a:latin typeface="Calibri"/>
                <a:ea typeface="Calibri"/>
                <a:cs typeface="Calibri"/>
                <a:sym typeface="Calibri"/>
              </a:defRPr>
            </a:lvl1pPr>
            <a:lvl2pPr marL="914400" marR="0" lvl="1" indent="-406400" algn="l" rtl="0">
              <a:lnSpc>
                <a:spcPct val="100000"/>
              </a:lnSpc>
              <a:spcBef>
                <a:spcPts val="560"/>
              </a:spcBef>
              <a:spcAft>
                <a:spcPts val="0"/>
              </a:spcAft>
              <a:buClr>
                <a:srgbClr val="31859B"/>
              </a:buClr>
              <a:buSzPts val="2800"/>
              <a:buFont typeface="Arial"/>
              <a:buChar char="–"/>
              <a:defRPr sz="2800" b="0" i="0" u="none" strike="noStrike" cap="none">
                <a:solidFill>
                  <a:srgbClr val="31859B"/>
                </a:solidFill>
                <a:latin typeface="Calibri"/>
                <a:ea typeface="Calibri"/>
                <a:cs typeface="Calibri"/>
                <a:sym typeface="Calibri"/>
              </a:defRPr>
            </a:lvl2pPr>
            <a:lvl3pPr marL="1371600" marR="0" lvl="2" indent="-381000" algn="l" rtl="0">
              <a:lnSpc>
                <a:spcPct val="100000"/>
              </a:lnSpc>
              <a:spcBef>
                <a:spcPts val="480"/>
              </a:spcBef>
              <a:spcAft>
                <a:spcPts val="0"/>
              </a:spcAft>
              <a:buClr>
                <a:srgbClr val="953734"/>
              </a:buClr>
              <a:buSzPts val="2400"/>
              <a:buFont typeface="Arial"/>
              <a:buChar char="•"/>
              <a:defRPr sz="2400" b="0" i="0" u="none" strike="noStrike" cap="none">
                <a:solidFill>
                  <a:srgbClr val="953734"/>
                </a:solidFill>
                <a:latin typeface="Calibri"/>
                <a:ea typeface="Calibri"/>
                <a:cs typeface="Calibri"/>
                <a:sym typeface="Calibri"/>
              </a:defRPr>
            </a:lvl3pPr>
            <a:lvl4pPr marL="1828800" marR="0" lvl="3" indent="-355600" algn="l" rtl="0">
              <a:lnSpc>
                <a:spcPct val="100000"/>
              </a:lnSpc>
              <a:spcBef>
                <a:spcPts val="400"/>
              </a:spcBef>
              <a:spcAft>
                <a:spcPts val="0"/>
              </a:spcAft>
              <a:buClr>
                <a:srgbClr val="E36C09"/>
              </a:buClr>
              <a:buSzPts val="2000"/>
              <a:buFont typeface="Arial"/>
              <a:buChar char="–"/>
              <a:defRPr sz="2000" b="0" i="0" u="none" strike="noStrike" cap="none">
                <a:solidFill>
                  <a:srgbClr val="E36C09"/>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9pPr>
          </a:lstStyle>
          <a:p>
            <a:r>
              <a:rPr lang="en-US" sz="2000" dirty="0"/>
              <a:t>The Most attractive menu of this system is Alumni wall. This actually like a Facebook news feed to friends.  Register user can post a status and others can comments.</a:t>
            </a:r>
          </a:p>
        </p:txBody>
      </p:sp>
    </p:spTree>
    <p:extLst>
      <p:ext uri="{BB962C8B-B14F-4D97-AF65-F5344CB8AC3E}">
        <p14:creationId xmlns:p14="http://schemas.microsoft.com/office/powerpoint/2010/main" val="181470445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648BB005-4A10-818C-C59A-BB595C4AB5FB}"/>
              </a:ext>
            </a:extLst>
          </p:cNvPr>
          <p:cNvSpPr>
            <a:spLocks noGrp="1"/>
          </p:cNvSpPr>
          <p:nvPr>
            <p:ph type="title"/>
          </p:nvPr>
        </p:nvSpPr>
        <p:spPr/>
        <p:txBody>
          <a:bodyPr/>
          <a:lstStyle/>
          <a:p>
            <a:r>
              <a:rPr lang="en-US" dirty="0" smtClean="0"/>
              <a:t>Souvenir Page</a:t>
            </a:r>
            <a:endParaRPr lang="en-US" dirty="0"/>
          </a:p>
        </p:txBody>
      </p:sp>
      <p:pic>
        <p:nvPicPr>
          <p:cNvPr id="4" name="Picture 3"/>
          <p:cNvPicPr>
            <a:picLocks noChangeAspect="1"/>
          </p:cNvPicPr>
          <p:nvPr/>
        </p:nvPicPr>
        <p:blipFill>
          <a:blip r:embed="rId2"/>
          <a:stretch>
            <a:fillRect/>
          </a:stretch>
        </p:blipFill>
        <p:spPr>
          <a:xfrm>
            <a:off x="635725" y="2292533"/>
            <a:ext cx="8095129" cy="4067926"/>
          </a:xfrm>
          <a:prstGeom prst="rect">
            <a:avLst/>
          </a:prstGeom>
        </p:spPr>
      </p:pic>
      <p:sp>
        <p:nvSpPr>
          <p:cNvPr id="5" name="Google Shape;48;p7"/>
          <p:cNvSpPr txBox="1">
            <a:spLocks/>
          </p:cNvSpPr>
          <p:nvPr/>
        </p:nvSpPr>
        <p:spPr>
          <a:xfrm>
            <a:off x="635725" y="1149533"/>
            <a:ext cx="8229600" cy="142385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431800" algn="l" rtl="0">
              <a:lnSpc>
                <a:spcPct val="100000"/>
              </a:lnSpc>
              <a:spcBef>
                <a:spcPts val="640"/>
              </a:spcBef>
              <a:spcAft>
                <a:spcPts val="0"/>
              </a:spcAft>
              <a:buClr>
                <a:srgbClr val="366092"/>
              </a:buClr>
              <a:buSzPts val="3200"/>
              <a:buFont typeface="Arial"/>
              <a:buChar char="•"/>
              <a:defRPr sz="3200" b="0" i="0" u="none" strike="noStrike" cap="none">
                <a:solidFill>
                  <a:srgbClr val="366092"/>
                </a:solidFill>
                <a:latin typeface="Calibri"/>
                <a:ea typeface="Calibri"/>
                <a:cs typeface="Calibri"/>
                <a:sym typeface="Calibri"/>
              </a:defRPr>
            </a:lvl1pPr>
            <a:lvl2pPr marL="914400" marR="0" lvl="1" indent="-406400" algn="l" rtl="0">
              <a:lnSpc>
                <a:spcPct val="100000"/>
              </a:lnSpc>
              <a:spcBef>
                <a:spcPts val="560"/>
              </a:spcBef>
              <a:spcAft>
                <a:spcPts val="0"/>
              </a:spcAft>
              <a:buClr>
                <a:srgbClr val="31859B"/>
              </a:buClr>
              <a:buSzPts val="2800"/>
              <a:buFont typeface="Arial"/>
              <a:buChar char="–"/>
              <a:defRPr sz="2800" b="0" i="0" u="none" strike="noStrike" cap="none">
                <a:solidFill>
                  <a:srgbClr val="31859B"/>
                </a:solidFill>
                <a:latin typeface="Calibri"/>
                <a:ea typeface="Calibri"/>
                <a:cs typeface="Calibri"/>
                <a:sym typeface="Calibri"/>
              </a:defRPr>
            </a:lvl2pPr>
            <a:lvl3pPr marL="1371600" marR="0" lvl="2" indent="-381000" algn="l" rtl="0">
              <a:lnSpc>
                <a:spcPct val="100000"/>
              </a:lnSpc>
              <a:spcBef>
                <a:spcPts val="480"/>
              </a:spcBef>
              <a:spcAft>
                <a:spcPts val="0"/>
              </a:spcAft>
              <a:buClr>
                <a:srgbClr val="953734"/>
              </a:buClr>
              <a:buSzPts val="2400"/>
              <a:buFont typeface="Arial"/>
              <a:buChar char="•"/>
              <a:defRPr sz="2400" b="0" i="0" u="none" strike="noStrike" cap="none">
                <a:solidFill>
                  <a:srgbClr val="953734"/>
                </a:solidFill>
                <a:latin typeface="Calibri"/>
                <a:ea typeface="Calibri"/>
                <a:cs typeface="Calibri"/>
                <a:sym typeface="Calibri"/>
              </a:defRPr>
            </a:lvl3pPr>
            <a:lvl4pPr marL="1828800" marR="0" lvl="3" indent="-355600" algn="l" rtl="0">
              <a:lnSpc>
                <a:spcPct val="100000"/>
              </a:lnSpc>
              <a:spcBef>
                <a:spcPts val="400"/>
              </a:spcBef>
              <a:spcAft>
                <a:spcPts val="0"/>
              </a:spcAft>
              <a:buClr>
                <a:srgbClr val="E36C09"/>
              </a:buClr>
              <a:buSzPts val="2000"/>
              <a:buFont typeface="Arial"/>
              <a:buChar char="–"/>
              <a:defRPr sz="2000" b="0" i="0" u="none" strike="noStrike" cap="none">
                <a:solidFill>
                  <a:srgbClr val="E36C09"/>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9pPr>
          </a:lstStyle>
          <a:p>
            <a:r>
              <a:rPr lang="en-US" sz="2000" dirty="0"/>
              <a:t>This system can take and display souvenir information with picture. Admin can insert update and delete this on his admin panel.</a:t>
            </a:r>
          </a:p>
        </p:txBody>
      </p:sp>
    </p:spTree>
    <p:extLst>
      <p:ext uri="{BB962C8B-B14F-4D97-AF65-F5344CB8AC3E}">
        <p14:creationId xmlns:p14="http://schemas.microsoft.com/office/powerpoint/2010/main" val="23855393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DD38CC66-FEB1-3B14-83E0-5BB1DDB7B984}"/>
              </a:ext>
            </a:extLst>
          </p:cNvPr>
          <p:cNvSpPr>
            <a:spLocks noGrp="1"/>
          </p:cNvSpPr>
          <p:nvPr>
            <p:ph type="title"/>
          </p:nvPr>
        </p:nvSpPr>
        <p:spPr/>
        <p:txBody>
          <a:bodyPr/>
          <a:lstStyle/>
          <a:p>
            <a:r>
              <a:rPr lang="en-US" dirty="0" smtClean="0"/>
              <a:t>Student Information Page</a:t>
            </a:r>
            <a:endParaRPr lang="en-US" dirty="0"/>
          </a:p>
        </p:txBody>
      </p:sp>
      <p:pic>
        <p:nvPicPr>
          <p:cNvPr id="2" name="Picture 1"/>
          <p:cNvPicPr>
            <a:picLocks noChangeAspect="1"/>
          </p:cNvPicPr>
          <p:nvPr/>
        </p:nvPicPr>
        <p:blipFill>
          <a:blip r:embed="rId2"/>
          <a:stretch>
            <a:fillRect/>
          </a:stretch>
        </p:blipFill>
        <p:spPr>
          <a:xfrm>
            <a:off x="899159" y="2292533"/>
            <a:ext cx="7702731" cy="3938450"/>
          </a:xfrm>
          <a:prstGeom prst="rect">
            <a:avLst/>
          </a:prstGeom>
          <a:solidFill>
            <a:schemeClr val="lt1"/>
          </a:solidFill>
        </p:spPr>
      </p:pic>
      <p:sp>
        <p:nvSpPr>
          <p:cNvPr id="4" name="Google Shape;48;p7"/>
          <p:cNvSpPr txBox="1">
            <a:spLocks/>
          </p:cNvSpPr>
          <p:nvPr/>
        </p:nvSpPr>
        <p:spPr>
          <a:xfrm>
            <a:off x="635725" y="1149533"/>
            <a:ext cx="8229600" cy="142385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431800" algn="l" rtl="0">
              <a:lnSpc>
                <a:spcPct val="100000"/>
              </a:lnSpc>
              <a:spcBef>
                <a:spcPts val="640"/>
              </a:spcBef>
              <a:spcAft>
                <a:spcPts val="0"/>
              </a:spcAft>
              <a:buClr>
                <a:srgbClr val="366092"/>
              </a:buClr>
              <a:buSzPts val="3200"/>
              <a:buFont typeface="Arial"/>
              <a:buChar char="•"/>
              <a:defRPr sz="3200" b="0" i="0" u="none" strike="noStrike" cap="none">
                <a:solidFill>
                  <a:srgbClr val="366092"/>
                </a:solidFill>
                <a:latin typeface="Calibri"/>
                <a:ea typeface="Calibri"/>
                <a:cs typeface="Calibri"/>
                <a:sym typeface="Calibri"/>
              </a:defRPr>
            </a:lvl1pPr>
            <a:lvl2pPr marL="914400" marR="0" lvl="1" indent="-406400" algn="l" rtl="0">
              <a:lnSpc>
                <a:spcPct val="100000"/>
              </a:lnSpc>
              <a:spcBef>
                <a:spcPts val="560"/>
              </a:spcBef>
              <a:spcAft>
                <a:spcPts val="0"/>
              </a:spcAft>
              <a:buClr>
                <a:srgbClr val="31859B"/>
              </a:buClr>
              <a:buSzPts val="2800"/>
              <a:buFont typeface="Arial"/>
              <a:buChar char="–"/>
              <a:defRPr sz="2800" b="0" i="0" u="none" strike="noStrike" cap="none">
                <a:solidFill>
                  <a:srgbClr val="31859B"/>
                </a:solidFill>
                <a:latin typeface="Calibri"/>
                <a:ea typeface="Calibri"/>
                <a:cs typeface="Calibri"/>
                <a:sym typeface="Calibri"/>
              </a:defRPr>
            </a:lvl2pPr>
            <a:lvl3pPr marL="1371600" marR="0" lvl="2" indent="-381000" algn="l" rtl="0">
              <a:lnSpc>
                <a:spcPct val="100000"/>
              </a:lnSpc>
              <a:spcBef>
                <a:spcPts val="480"/>
              </a:spcBef>
              <a:spcAft>
                <a:spcPts val="0"/>
              </a:spcAft>
              <a:buClr>
                <a:srgbClr val="953734"/>
              </a:buClr>
              <a:buSzPts val="2400"/>
              <a:buFont typeface="Arial"/>
              <a:buChar char="•"/>
              <a:defRPr sz="2400" b="0" i="0" u="none" strike="noStrike" cap="none">
                <a:solidFill>
                  <a:srgbClr val="953734"/>
                </a:solidFill>
                <a:latin typeface="Calibri"/>
                <a:ea typeface="Calibri"/>
                <a:cs typeface="Calibri"/>
                <a:sym typeface="Calibri"/>
              </a:defRPr>
            </a:lvl3pPr>
            <a:lvl4pPr marL="1828800" marR="0" lvl="3" indent="-355600" algn="l" rtl="0">
              <a:lnSpc>
                <a:spcPct val="100000"/>
              </a:lnSpc>
              <a:spcBef>
                <a:spcPts val="400"/>
              </a:spcBef>
              <a:spcAft>
                <a:spcPts val="0"/>
              </a:spcAft>
              <a:buClr>
                <a:srgbClr val="E36C09"/>
              </a:buClr>
              <a:buSzPts val="2000"/>
              <a:buFont typeface="Arial"/>
              <a:buChar char="–"/>
              <a:defRPr sz="2000" b="0" i="0" u="none" strike="noStrike" cap="none">
                <a:solidFill>
                  <a:srgbClr val="E36C09"/>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9pPr>
          </a:lstStyle>
          <a:p>
            <a:r>
              <a:rPr lang="en-US" sz="2000" dirty="0"/>
              <a:t>This is the view of register user list. Any user can view basic information from here. This is public view have no restriction but hare is available few of information not details of all in database.</a:t>
            </a:r>
          </a:p>
        </p:txBody>
      </p:sp>
    </p:spTree>
    <p:extLst>
      <p:ext uri="{BB962C8B-B14F-4D97-AF65-F5344CB8AC3E}">
        <p14:creationId xmlns:p14="http://schemas.microsoft.com/office/powerpoint/2010/main" val="31038115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sp>
        <p:nvSpPr>
          <p:cNvPr id="55" name="Google Shape;55;p8"/>
          <p:cNvSpPr txBox="1">
            <a:spLocks noGrp="1"/>
          </p:cNvSpPr>
          <p:nvPr>
            <p:ph type="body" idx="1"/>
          </p:nvPr>
        </p:nvSpPr>
        <p:spPr>
          <a:xfrm>
            <a:off x="457200" y="1371600"/>
            <a:ext cx="8229600" cy="4937760"/>
          </a:xfrm>
          <a:prstGeom prst="rect">
            <a:avLst/>
          </a:prstGeom>
          <a:noFill/>
          <a:ln>
            <a:noFill/>
          </a:ln>
        </p:spPr>
        <p:txBody>
          <a:bodyPr spcFirstLastPara="1" wrap="square" lIns="91425" tIns="45700" rIns="91425" bIns="45700" anchor="t" anchorCtr="0">
            <a:noAutofit/>
          </a:bodyPr>
          <a:lstStyle/>
          <a:p>
            <a:pPr marL="660400" indent="-457200" algn="just">
              <a:spcBef>
                <a:spcPts val="0"/>
              </a:spcBef>
              <a:buClr>
                <a:schemeClr val="dk1"/>
              </a:buClr>
            </a:pPr>
            <a:r>
              <a:rPr lang="en-US" sz="2400" dirty="0">
                <a:latin typeface="Times New Roman" panose="02020603050405020304" pitchFamily="18" charset="0"/>
                <a:ea typeface="Calibri" panose="020F0502020204030204" pitchFamily="34" charset="0"/>
                <a:cs typeface="Times New Roman" panose="02020603050405020304" pitchFamily="18" charset="0"/>
              </a:rPr>
              <a:t>Alumni System is a online application system which can act as a interactive medium between the old student and the School, College, University or institution</a:t>
            </a:r>
            <a:r>
              <a:rPr lang="en-US" sz="2400" dirty="0" smtClean="0">
                <a:latin typeface="Times New Roman" panose="02020603050405020304" pitchFamily="18" charset="0"/>
                <a:ea typeface="Calibri" panose="020F0502020204030204" pitchFamily="34" charset="0"/>
                <a:cs typeface="Times New Roman" panose="02020603050405020304" pitchFamily="18" charset="0"/>
              </a:rPr>
              <a:t>.</a:t>
            </a:r>
          </a:p>
          <a:p>
            <a:pPr marL="203200" indent="0" algn="just">
              <a:spcBef>
                <a:spcPts val="0"/>
              </a:spcBef>
              <a:buClr>
                <a:schemeClr val="dk1"/>
              </a:buClr>
              <a:buNone/>
            </a:pPr>
            <a:endParaRPr lang="en-US" sz="2400" dirty="0">
              <a:effectLst/>
              <a:latin typeface="Times New Roman" panose="02020603050405020304" pitchFamily="18" charset="0"/>
              <a:ea typeface="Calibri" panose="020F0502020204030204" pitchFamily="34" charset="0"/>
              <a:cs typeface="Times New Roman" panose="02020603050405020304" pitchFamily="18" charset="0"/>
            </a:endParaRPr>
          </a:p>
          <a:p>
            <a:pPr marL="660400" indent="-457200" algn="just">
              <a:spcBef>
                <a:spcPts val="0"/>
              </a:spcBef>
              <a:buClr>
                <a:schemeClr val="dk1"/>
              </a:buClr>
            </a:pPr>
            <a:r>
              <a:rPr lang="en-US" sz="2400" dirty="0" smtClean="0">
                <a:latin typeface="Times New Roman" panose="02020603050405020304" pitchFamily="18" charset="0"/>
                <a:ea typeface="Calibri" panose="020F0502020204030204" pitchFamily="34" charset="0"/>
                <a:cs typeface="Times New Roman" panose="02020603050405020304" pitchFamily="18" charset="0"/>
              </a:rPr>
              <a:t>The </a:t>
            </a:r>
            <a:r>
              <a:rPr lang="en-US" sz="2400" dirty="0">
                <a:latin typeface="Times New Roman" panose="02020603050405020304" pitchFamily="18" charset="0"/>
                <a:ea typeface="Calibri" panose="020F0502020204030204" pitchFamily="34" charset="0"/>
                <a:cs typeface="Times New Roman" panose="02020603050405020304" pitchFamily="18" charset="0"/>
              </a:rPr>
              <a:t>educational institute can help in: Building and growing alumni database without much human </a:t>
            </a:r>
            <a:r>
              <a:rPr lang="en-US" sz="2400" dirty="0" smtClean="0">
                <a:latin typeface="Times New Roman" panose="02020603050405020304" pitchFamily="18" charset="0"/>
                <a:ea typeface="Calibri" panose="020F0502020204030204" pitchFamily="34" charset="0"/>
                <a:cs typeface="Times New Roman" panose="02020603050405020304" pitchFamily="18" charset="0"/>
              </a:rPr>
              <a:t>intervention.</a:t>
            </a:r>
          </a:p>
          <a:p>
            <a:pPr marL="660400" indent="-457200" algn="just">
              <a:spcBef>
                <a:spcPts val="0"/>
              </a:spcBef>
              <a:buClr>
                <a:schemeClr val="dk1"/>
              </a:buClr>
            </a:pPr>
            <a:endParaRPr lang="en-US" sz="2400" dirty="0">
              <a:effectLst/>
              <a:latin typeface="Times New Roman" panose="02020603050405020304" pitchFamily="18" charset="0"/>
              <a:ea typeface="Calibri" panose="020F0502020204030204" pitchFamily="34" charset="0"/>
              <a:cs typeface="Times New Roman" panose="02020603050405020304" pitchFamily="18" charset="0"/>
            </a:endParaRPr>
          </a:p>
          <a:p>
            <a:pPr marL="660400" indent="-457200" algn="just">
              <a:spcBef>
                <a:spcPts val="0"/>
              </a:spcBef>
              <a:buClr>
                <a:schemeClr val="dk1"/>
              </a:buClr>
            </a:pPr>
            <a:r>
              <a:rPr lang="en-US" sz="2400" dirty="0"/>
              <a:t>T</a:t>
            </a:r>
            <a:r>
              <a:rPr lang="en-US" sz="2400" dirty="0" smtClean="0"/>
              <a:t>o </a:t>
            </a:r>
            <a:r>
              <a:rPr lang="en-US" sz="2400" dirty="0"/>
              <a:t>stay in touch with our </a:t>
            </a:r>
            <a:r>
              <a:rPr lang="en-US" sz="2400" i="1" dirty="0"/>
              <a:t>alumni</a:t>
            </a:r>
            <a:r>
              <a:rPr lang="en-US" sz="2400" dirty="0"/>
              <a:t> as well as help you get to know one another through a series of </a:t>
            </a:r>
            <a:r>
              <a:rPr lang="en-US" sz="2400" dirty="0" err="1" smtClean="0"/>
              <a:t>programmes</a:t>
            </a:r>
            <a:r>
              <a:rPr lang="en-US" sz="2400" dirty="0" smtClean="0"/>
              <a:t> </a:t>
            </a:r>
            <a:r>
              <a:rPr lang="en-US" sz="2400" dirty="0"/>
              <a:t>and </a:t>
            </a:r>
            <a:r>
              <a:rPr lang="en-US" sz="2400" dirty="0" smtClean="0"/>
              <a:t>activities.</a:t>
            </a:r>
            <a:endParaRPr lang="en-US" sz="24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139700" algn="l" rtl="0">
              <a:spcBef>
                <a:spcPts val="0"/>
              </a:spcBef>
              <a:spcAft>
                <a:spcPts val="0"/>
              </a:spcAft>
              <a:buClr>
                <a:schemeClr val="dk1"/>
              </a:buClr>
              <a:buSzPts val="3200"/>
              <a:buFont typeface="Arial"/>
              <a:buNone/>
            </a:pPr>
            <a:endParaRPr sz="3200" dirty="0">
              <a:solidFill>
                <a:schemeClr val="dk1"/>
              </a:solidFill>
              <a:latin typeface="Calibri"/>
              <a:ea typeface="Calibri"/>
              <a:cs typeface="Calibri"/>
              <a:sym typeface="Calibri"/>
            </a:endParaRPr>
          </a:p>
        </p:txBody>
      </p:sp>
      <p:sp>
        <p:nvSpPr>
          <p:cNvPr id="56" name="Google Shape;56;p8"/>
          <p:cNvSpPr txBox="1">
            <a:spLocks noGrp="1"/>
          </p:cNvSpPr>
          <p:nvPr>
            <p:ph type="title"/>
          </p:nvPr>
        </p:nvSpPr>
        <p:spPr>
          <a:xfrm>
            <a:off x="457200" y="228600"/>
            <a:ext cx="82296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rgbClr val="376092"/>
              </a:buClr>
              <a:buSzPts val="4400"/>
              <a:buFont typeface="Calibri"/>
              <a:buNone/>
            </a:pPr>
            <a:r>
              <a:rPr lang="en-US" sz="4400" b="1" i="0" u="none" dirty="0">
                <a:solidFill>
                  <a:srgbClr val="376092"/>
                </a:solidFill>
                <a:latin typeface="Calibri" panose="020F0502020204030204" pitchFamily="34" charset="0"/>
                <a:cs typeface="Calibri" panose="020F0502020204030204" pitchFamily="34" charset="0"/>
                <a:sym typeface="Calibri"/>
              </a:rPr>
              <a:t>Introduction</a:t>
            </a:r>
            <a:endParaRPr dirty="0">
              <a:latin typeface="Calibri" panose="020F0502020204030204" pitchFamily="34" charset="0"/>
              <a:cs typeface="Calibri" panose="020F0502020204030204" pitchFamily="34" charset="0"/>
            </a:endParaRPr>
          </a:p>
        </p:txBody>
      </p:sp>
      <p:sp>
        <p:nvSpPr>
          <p:cNvPr id="57" name="Google Shape;57;p8"/>
          <p:cNvSpPr txBox="1"/>
          <p:nvPr/>
        </p:nvSpPr>
        <p:spPr>
          <a:xfrm>
            <a:off x="6858000" y="6467475"/>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dk1"/>
              </a:buClr>
              <a:buSzPts val="1400"/>
              <a:buFont typeface="Calibri"/>
              <a:buNone/>
            </a:pPr>
            <a:fld id="{00000000-1234-1234-1234-123412341234}" type="slidenum">
              <a:rPr lang="en-US" sz="1400" b="1" i="0" u="none">
                <a:solidFill>
                  <a:schemeClr val="dk1"/>
                </a:solidFill>
                <a:latin typeface="Calibri"/>
                <a:ea typeface="Calibri"/>
                <a:cs typeface="Calibri"/>
                <a:sym typeface="Calibri"/>
              </a:rPr>
              <a:t>3</a:t>
            </a:fld>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FCD274BA-46AE-5E9C-EBD5-D46C1D141C99}"/>
              </a:ext>
            </a:extLst>
          </p:cNvPr>
          <p:cNvSpPr>
            <a:spLocks noGrp="1"/>
          </p:cNvSpPr>
          <p:nvPr>
            <p:ph type="title"/>
          </p:nvPr>
        </p:nvSpPr>
        <p:spPr/>
        <p:txBody>
          <a:bodyPr/>
          <a:lstStyle/>
          <a:p>
            <a:r>
              <a:rPr lang="en-US" dirty="0" smtClean="0"/>
              <a:t>Student List on Admin Panel</a:t>
            </a:r>
            <a:endParaRPr lang="en-US" dirty="0"/>
          </a:p>
        </p:txBody>
      </p:sp>
      <p:pic>
        <p:nvPicPr>
          <p:cNvPr id="2" name="Picture 1"/>
          <p:cNvPicPr>
            <a:picLocks noChangeAspect="1"/>
          </p:cNvPicPr>
          <p:nvPr/>
        </p:nvPicPr>
        <p:blipFill>
          <a:blip r:embed="rId2"/>
          <a:stretch>
            <a:fillRect/>
          </a:stretch>
        </p:blipFill>
        <p:spPr>
          <a:xfrm>
            <a:off x="746943" y="2292533"/>
            <a:ext cx="7939857" cy="3990701"/>
          </a:xfrm>
          <a:prstGeom prst="rect">
            <a:avLst/>
          </a:prstGeom>
        </p:spPr>
      </p:pic>
      <p:sp>
        <p:nvSpPr>
          <p:cNvPr id="4" name="Google Shape;48;p7"/>
          <p:cNvSpPr txBox="1">
            <a:spLocks/>
          </p:cNvSpPr>
          <p:nvPr/>
        </p:nvSpPr>
        <p:spPr>
          <a:xfrm>
            <a:off x="635725" y="1149533"/>
            <a:ext cx="8051075" cy="142385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431800" algn="l" rtl="0">
              <a:lnSpc>
                <a:spcPct val="100000"/>
              </a:lnSpc>
              <a:spcBef>
                <a:spcPts val="640"/>
              </a:spcBef>
              <a:spcAft>
                <a:spcPts val="0"/>
              </a:spcAft>
              <a:buClr>
                <a:srgbClr val="366092"/>
              </a:buClr>
              <a:buSzPts val="3200"/>
              <a:buFont typeface="Arial"/>
              <a:buChar char="•"/>
              <a:defRPr sz="3200" b="0" i="0" u="none" strike="noStrike" cap="none">
                <a:solidFill>
                  <a:srgbClr val="366092"/>
                </a:solidFill>
                <a:latin typeface="Calibri"/>
                <a:ea typeface="Calibri"/>
                <a:cs typeface="Calibri"/>
                <a:sym typeface="Calibri"/>
              </a:defRPr>
            </a:lvl1pPr>
            <a:lvl2pPr marL="914400" marR="0" lvl="1" indent="-406400" algn="l" rtl="0">
              <a:lnSpc>
                <a:spcPct val="100000"/>
              </a:lnSpc>
              <a:spcBef>
                <a:spcPts val="560"/>
              </a:spcBef>
              <a:spcAft>
                <a:spcPts val="0"/>
              </a:spcAft>
              <a:buClr>
                <a:srgbClr val="31859B"/>
              </a:buClr>
              <a:buSzPts val="2800"/>
              <a:buFont typeface="Arial"/>
              <a:buChar char="–"/>
              <a:defRPr sz="2800" b="0" i="0" u="none" strike="noStrike" cap="none">
                <a:solidFill>
                  <a:srgbClr val="31859B"/>
                </a:solidFill>
                <a:latin typeface="Calibri"/>
                <a:ea typeface="Calibri"/>
                <a:cs typeface="Calibri"/>
                <a:sym typeface="Calibri"/>
              </a:defRPr>
            </a:lvl2pPr>
            <a:lvl3pPr marL="1371600" marR="0" lvl="2" indent="-381000" algn="l" rtl="0">
              <a:lnSpc>
                <a:spcPct val="100000"/>
              </a:lnSpc>
              <a:spcBef>
                <a:spcPts val="480"/>
              </a:spcBef>
              <a:spcAft>
                <a:spcPts val="0"/>
              </a:spcAft>
              <a:buClr>
                <a:srgbClr val="953734"/>
              </a:buClr>
              <a:buSzPts val="2400"/>
              <a:buFont typeface="Arial"/>
              <a:buChar char="•"/>
              <a:defRPr sz="2400" b="0" i="0" u="none" strike="noStrike" cap="none">
                <a:solidFill>
                  <a:srgbClr val="953734"/>
                </a:solidFill>
                <a:latin typeface="Calibri"/>
                <a:ea typeface="Calibri"/>
                <a:cs typeface="Calibri"/>
                <a:sym typeface="Calibri"/>
              </a:defRPr>
            </a:lvl3pPr>
            <a:lvl4pPr marL="1828800" marR="0" lvl="3" indent="-355600" algn="l" rtl="0">
              <a:lnSpc>
                <a:spcPct val="100000"/>
              </a:lnSpc>
              <a:spcBef>
                <a:spcPts val="400"/>
              </a:spcBef>
              <a:spcAft>
                <a:spcPts val="0"/>
              </a:spcAft>
              <a:buClr>
                <a:srgbClr val="E36C09"/>
              </a:buClr>
              <a:buSzPts val="2000"/>
              <a:buFont typeface="Arial"/>
              <a:buChar char="–"/>
              <a:defRPr sz="2000" b="0" i="0" u="none" strike="noStrike" cap="none">
                <a:solidFill>
                  <a:srgbClr val="E36C09"/>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9pPr>
          </a:lstStyle>
          <a:p>
            <a:r>
              <a:rPr lang="en-US" sz="2000" dirty="0"/>
              <a:t>Admin panel of register user, have only access of admin authenticated user. Hare have a great searching mechanism for searching specific category wise information.</a:t>
            </a:r>
          </a:p>
        </p:txBody>
      </p:sp>
    </p:spTree>
    <p:extLst>
      <p:ext uri="{BB962C8B-B14F-4D97-AF65-F5344CB8AC3E}">
        <p14:creationId xmlns:p14="http://schemas.microsoft.com/office/powerpoint/2010/main" val="160591819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xmlns="" id="{A6CCA32D-C136-CEB5-FCA6-8A3CA8A51544}"/>
              </a:ext>
            </a:extLst>
          </p:cNvPr>
          <p:cNvSpPr>
            <a:spLocks noGrp="1"/>
          </p:cNvSpPr>
          <p:nvPr>
            <p:ph type="body" idx="1"/>
          </p:nvPr>
        </p:nvSpPr>
        <p:spPr/>
        <p:txBody>
          <a:bodyPr/>
          <a:lstStyle/>
          <a:p>
            <a:pPr marL="0" marR="0" algn="just">
              <a:lnSpc>
                <a:spcPct val="107000"/>
              </a:lnSpc>
              <a:spcBef>
                <a:spcPts val="0"/>
              </a:spcBef>
              <a:spcAft>
                <a:spcPts val="800"/>
              </a:spcAft>
            </a:pPr>
            <a:r>
              <a:rPr lang="en-US" sz="2400" b="1" u="sng" dirty="0">
                <a:latin typeface="Times New Roman" panose="02020603050405020304" pitchFamily="18" charset="0"/>
                <a:cs typeface="Times New Roman" panose="02020603050405020304" pitchFamily="18" charset="0"/>
              </a:rPr>
              <a:t>Step one:  </a:t>
            </a:r>
            <a:r>
              <a:rPr lang="en-US" sz="2400" dirty="0">
                <a:latin typeface="Times New Roman" panose="02020603050405020304" pitchFamily="18" charset="0"/>
                <a:cs typeface="Times New Roman" panose="02020603050405020304" pitchFamily="18" charset="0"/>
              </a:rPr>
              <a:t>we will select test factors and rank them. Selected test subjects such as reliability, maintainability, portability or etc., will be placed according to their rank in the matrix.</a:t>
            </a:r>
          </a:p>
          <a:p>
            <a:pPr marL="0" marR="0" algn="just">
              <a:lnSpc>
                <a:spcPct val="107000"/>
              </a:lnSpc>
              <a:spcBef>
                <a:spcPts val="0"/>
              </a:spcBef>
              <a:spcAft>
                <a:spcPts val="800"/>
              </a:spcAft>
            </a:pPr>
            <a:r>
              <a:rPr lang="en-US" sz="2400" b="1" u="sng" dirty="0">
                <a:latin typeface="Times New Roman" panose="02020603050405020304" pitchFamily="18" charset="0"/>
                <a:cs typeface="Times New Roman" panose="02020603050405020304" pitchFamily="18" charset="0"/>
              </a:rPr>
              <a:t>Step two: </a:t>
            </a:r>
            <a:r>
              <a:rPr lang="en-US" sz="2400" dirty="0">
                <a:latin typeface="Times New Roman" panose="02020603050405020304" pitchFamily="18" charset="0"/>
                <a:cs typeface="Times New Roman" panose="02020603050405020304" pitchFamily="18" charset="0"/>
              </a:rPr>
              <a:t>Identifying the stages of the development process. The phase should be recorded in the matrix.</a:t>
            </a:r>
          </a:p>
          <a:p>
            <a:pPr algn="just"/>
            <a:r>
              <a:rPr lang="en-US" sz="2400" b="1" u="sng" dirty="0">
                <a:latin typeface="Times New Roman" panose="02020603050405020304" pitchFamily="18" charset="0"/>
                <a:cs typeface="Times New Roman" panose="02020603050405020304" pitchFamily="18" charset="0"/>
              </a:rPr>
              <a:t>Step three: </a:t>
            </a:r>
            <a:r>
              <a:rPr lang="en-US" sz="2400" dirty="0">
                <a:latin typeface="Times New Roman" panose="02020603050405020304" pitchFamily="18" charset="0"/>
                <a:cs typeface="Times New Roman" panose="02020603050405020304" pitchFamily="18" charset="0"/>
              </a:rPr>
              <a:t>Software deliverables identify business masks. Risks will be ranked into three ranks as high, medium and low</a:t>
            </a:r>
          </a:p>
        </p:txBody>
      </p:sp>
      <p:sp>
        <p:nvSpPr>
          <p:cNvPr id="3" name="Title 2">
            <a:extLst>
              <a:ext uri="{FF2B5EF4-FFF2-40B4-BE49-F238E27FC236}">
                <a16:creationId xmlns:a16="http://schemas.microsoft.com/office/drawing/2014/main" xmlns="" id="{64FFC0C4-D153-8723-8C24-AABEB28D3002}"/>
              </a:ext>
            </a:extLst>
          </p:cNvPr>
          <p:cNvSpPr>
            <a:spLocks noGrp="1"/>
          </p:cNvSpPr>
          <p:nvPr>
            <p:ph type="title"/>
          </p:nvPr>
        </p:nvSpPr>
        <p:spPr/>
        <p:txBody>
          <a:bodyPr/>
          <a:lstStyle/>
          <a:p>
            <a:r>
              <a:rPr lang="en-US" dirty="0"/>
              <a:t>Testing</a:t>
            </a:r>
          </a:p>
        </p:txBody>
      </p:sp>
    </p:spTree>
    <p:extLst>
      <p:ext uri="{BB962C8B-B14F-4D97-AF65-F5344CB8AC3E}">
        <p14:creationId xmlns:p14="http://schemas.microsoft.com/office/powerpoint/2010/main" val="362124556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48;p7"/>
          <p:cNvSpPr txBox="1">
            <a:spLocks/>
          </p:cNvSpPr>
          <p:nvPr/>
        </p:nvSpPr>
        <p:spPr>
          <a:xfrm>
            <a:off x="609600" y="1828800"/>
            <a:ext cx="8229600" cy="396240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431800" algn="l" rtl="0">
              <a:lnSpc>
                <a:spcPct val="100000"/>
              </a:lnSpc>
              <a:spcBef>
                <a:spcPts val="640"/>
              </a:spcBef>
              <a:spcAft>
                <a:spcPts val="0"/>
              </a:spcAft>
              <a:buClr>
                <a:srgbClr val="366092"/>
              </a:buClr>
              <a:buSzPts val="3200"/>
              <a:buFont typeface="Arial"/>
              <a:buChar char="•"/>
              <a:defRPr sz="3200" b="0" i="0" u="none" strike="noStrike" cap="none">
                <a:solidFill>
                  <a:srgbClr val="366092"/>
                </a:solidFill>
                <a:latin typeface="Calibri"/>
                <a:ea typeface="Calibri"/>
                <a:cs typeface="Calibri"/>
                <a:sym typeface="Calibri"/>
              </a:defRPr>
            </a:lvl1pPr>
            <a:lvl2pPr marL="914400" marR="0" lvl="1" indent="-406400" algn="l" rtl="0">
              <a:lnSpc>
                <a:spcPct val="100000"/>
              </a:lnSpc>
              <a:spcBef>
                <a:spcPts val="560"/>
              </a:spcBef>
              <a:spcAft>
                <a:spcPts val="0"/>
              </a:spcAft>
              <a:buClr>
                <a:srgbClr val="31859B"/>
              </a:buClr>
              <a:buSzPts val="2800"/>
              <a:buFont typeface="Arial"/>
              <a:buChar char="–"/>
              <a:defRPr sz="2800" b="0" i="0" u="none" strike="noStrike" cap="none">
                <a:solidFill>
                  <a:srgbClr val="31859B"/>
                </a:solidFill>
                <a:latin typeface="Calibri"/>
                <a:ea typeface="Calibri"/>
                <a:cs typeface="Calibri"/>
                <a:sym typeface="Calibri"/>
              </a:defRPr>
            </a:lvl2pPr>
            <a:lvl3pPr marL="1371600" marR="0" lvl="2" indent="-381000" algn="l" rtl="0">
              <a:lnSpc>
                <a:spcPct val="100000"/>
              </a:lnSpc>
              <a:spcBef>
                <a:spcPts val="480"/>
              </a:spcBef>
              <a:spcAft>
                <a:spcPts val="0"/>
              </a:spcAft>
              <a:buClr>
                <a:srgbClr val="953734"/>
              </a:buClr>
              <a:buSzPts val="2400"/>
              <a:buFont typeface="Arial"/>
              <a:buChar char="•"/>
              <a:defRPr sz="2400" b="0" i="0" u="none" strike="noStrike" cap="none">
                <a:solidFill>
                  <a:srgbClr val="953734"/>
                </a:solidFill>
                <a:latin typeface="Calibri"/>
                <a:ea typeface="Calibri"/>
                <a:cs typeface="Calibri"/>
                <a:sym typeface="Calibri"/>
              </a:defRPr>
            </a:lvl3pPr>
            <a:lvl4pPr marL="1828800" marR="0" lvl="3" indent="-355600" algn="l" rtl="0">
              <a:lnSpc>
                <a:spcPct val="100000"/>
              </a:lnSpc>
              <a:spcBef>
                <a:spcPts val="400"/>
              </a:spcBef>
              <a:spcAft>
                <a:spcPts val="0"/>
              </a:spcAft>
              <a:buClr>
                <a:srgbClr val="E36C09"/>
              </a:buClr>
              <a:buSzPts val="2000"/>
              <a:buFont typeface="Arial"/>
              <a:buChar char="–"/>
              <a:defRPr sz="2000" b="0" i="0" u="none" strike="noStrike" cap="none">
                <a:solidFill>
                  <a:srgbClr val="E36C09"/>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9pPr>
          </a:lstStyle>
          <a:p>
            <a:pPr marL="546100" indent="-342900" algn="just">
              <a:lnSpc>
                <a:spcPct val="150000"/>
              </a:lnSpc>
              <a:spcBef>
                <a:spcPts val="0"/>
              </a:spcBef>
              <a:buClr>
                <a:schemeClr val="dk1"/>
              </a:buClr>
              <a:buFont typeface="Wingdings" panose="05000000000000000000" pitchFamily="2" charset="2"/>
              <a:buChar char="q"/>
            </a:pPr>
            <a:r>
              <a:rPr lang="en-US" sz="2000" dirty="0" smtClean="0">
                <a:latin typeface="Times New Roman" panose="02020603050405020304" pitchFamily="18" charset="0"/>
                <a:ea typeface="Times New Roman" panose="02020603050405020304" pitchFamily="18" charset="0"/>
              </a:rPr>
              <a:t> Introduction</a:t>
            </a:r>
          </a:p>
          <a:p>
            <a:pPr marL="546100" indent="-342900" algn="just">
              <a:lnSpc>
                <a:spcPct val="150000"/>
              </a:lnSpc>
              <a:spcBef>
                <a:spcPts val="0"/>
              </a:spcBef>
              <a:buClr>
                <a:schemeClr val="dk1"/>
              </a:buClr>
              <a:buFont typeface="Wingdings" panose="05000000000000000000" pitchFamily="2" charset="2"/>
              <a:buChar char="q"/>
            </a:pPr>
            <a:r>
              <a:rPr lang="en-US" sz="2000" dirty="0" smtClean="0">
                <a:latin typeface="Times New Roman" panose="02020603050405020304" pitchFamily="18" charset="0"/>
                <a:ea typeface="Times New Roman" panose="02020603050405020304" pitchFamily="18" charset="0"/>
              </a:rPr>
              <a:t>Background and Related Works</a:t>
            </a:r>
            <a:endParaRPr lang="en-US" sz="2000" dirty="0" smtClean="0">
              <a:solidFill>
                <a:schemeClr val="tx1"/>
              </a:solidFill>
              <a:latin typeface="Times New Roman" panose="02020603050405020304" pitchFamily="18" charset="0"/>
              <a:ea typeface="Times New Roman" panose="02020603050405020304" pitchFamily="18" charset="0"/>
            </a:endParaRPr>
          </a:p>
          <a:p>
            <a:pPr marL="546100" indent="-342900" algn="just">
              <a:lnSpc>
                <a:spcPct val="150000"/>
              </a:lnSpc>
              <a:spcBef>
                <a:spcPts val="0"/>
              </a:spcBef>
              <a:buClr>
                <a:schemeClr val="dk1"/>
              </a:buClr>
              <a:buFont typeface="Wingdings" panose="05000000000000000000" pitchFamily="2" charset="2"/>
              <a:buChar char="q"/>
            </a:pPr>
            <a:r>
              <a:rPr lang="en-US" sz="2000" b="1" dirty="0" smtClean="0">
                <a:solidFill>
                  <a:schemeClr val="accent1">
                    <a:lumMod val="75000"/>
                  </a:schemeClr>
                </a:solidFill>
                <a:latin typeface="Times New Roman" panose="02020603050405020304" pitchFamily="18" charset="0"/>
                <a:ea typeface="Times New Roman" panose="02020603050405020304" pitchFamily="18" charset="0"/>
              </a:rPr>
              <a:t> </a:t>
            </a:r>
            <a:r>
              <a:rPr lang="en-US" sz="2000" dirty="0" smtClean="0">
                <a:solidFill>
                  <a:schemeClr val="accent1">
                    <a:lumMod val="75000"/>
                  </a:schemeClr>
                </a:solidFill>
                <a:latin typeface="Times New Roman" panose="02020603050405020304" pitchFamily="18" charset="0"/>
                <a:ea typeface="Times New Roman" panose="02020603050405020304" pitchFamily="18" charset="0"/>
              </a:rPr>
              <a:t>System Design</a:t>
            </a:r>
          </a:p>
          <a:p>
            <a:pPr marL="546100" indent="-342900" algn="just">
              <a:lnSpc>
                <a:spcPct val="150000"/>
              </a:lnSpc>
              <a:spcBef>
                <a:spcPts val="0"/>
              </a:spcBef>
              <a:buClr>
                <a:schemeClr val="dk1"/>
              </a:buClr>
              <a:buFont typeface="Wingdings" panose="05000000000000000000" pitchFamily="2" charset="2"/>
              <a:buChar char="q"/>
            </a:pPr>
            <a:r>
              <a:rPr lang="en-US" sz="2000" dirty="0" smtClean="0">
                <a:solidFill>
                  <a:schemeClr val="accent1">
                    <a:lumMod val="75000"/>
                  </a:schemeClr>
                </a:solidFill>
                <a:latin typeface="Times New Roman" panose="02020603050405020304" pitchFamily="18" charset="0"/>
                <a:ea typeface="Times New Roman" panose="02020603050405020304" pitchFamily="18" charset="0"/>
              </a:rPr>
              <a:t> Implementation and Result </a:t>
            </a:r>
          </a:p>
          <a:p>
            <a:pPr marL="546100" indent="-342900" algn="just">
              <a:lnSpc>
                <a:spcPct val="150000"/>
              </a:lnSpc>
              <a:spcBef>
                <a:spcPts val="0"/>
              </a:spcBef>
              <a:buClr>
                <a:schemeClr val="dk1"/>
              </a:buClr>
              <a:buFont typeface="Wingdings" panose="05000000000000000000" pitchFamily="2" charset="2"/>
              <a:buChar char="q"/>
            </a:pPr>
            <a:r>
              <a:rPr lang="en-US" sz="2000" dirty="0" smtClean="0">
                <a:latin typeface="Times New Roman" panose="02020603050405020304" pitchFamily="18" charset="0"/>
              </a:rPr>
              <a:t> </a:t>
            </a:r>
            <a:r>
              <a:rPr lang="en-US" sz="2400" b="1" dirty="0" smtClean="0">
                <a:solidFill>
                  <a:srgbClr val="00B050"/>
                </a:solidFill>
                <a:latin typeface="Times New Roman" panose="02020603050405020304" pitchFamily="18" charset="0"/>
              </a:rPr>
              <a:t>Conclusion and Future Work</a:t>
            </a:r>
          </a:p>
          <a:p>
            <a:pPr marL="546100" indent="-342900" algn="just">
              <a:lnSpc>
                <a:spcPct val="150000"/>
              </a:lnSpc>
              <a:spcBef>
                <a:spcPts val="0"/>
              </a:spcBef>
              <a:buClr>
                <a:schemeClr val="dk1"/>
              </a:buClr>
              <a:buFont typeface="Wingdings" panose="05000000000000000000" pitchFamily="2" charset="2"/>
              <a:buChar char="q"/>
            </a:pPr>
            <a:r>
              <a:rPr lang="en-US" sz="2000" dirty="0" smtClean="0">
                <a:latin typeface="Times New Roman" panose="02020603050405020304" pitchFamily="18" charset="0"/>
              </a:rPr>
              <a:t> References</a:t>
            </a:r>
            <a:endParaRPr lang="en-US" sz="2000" dirty="0">
              <a:latin typeface="Times New Roman" panose="02020603050405020304" pitchFamily="18" charset="0"/>
            </a:endParaRPr>
          </a:p>
        </p:txBody>
      </p:sp>
      <p:sp>
        <p:nvSpPr>
          <p:cNvPr id="7" name="Google Shape;49;p7"/>
          <p:cNvSpPr txBox="1">
            <a:spLocks/>
          </p:cNvSpPr>
          <p:nvPr/>
        </p:nvSpPr>
        <p:spPr>
          <a:xfrm>
            <a:off x="609600" y="381000"/>
            <a:ext cx="8229600" cy="11430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400"/>
              <a:buFont typeface="Arial"/>
              <a:buNone/>
              <a:defRPr sz="4400" b="1" i="0" u="none" strike="noStrike" cap="none">
                <a:solidFill>
                  <a:srgbClr val="366092"/>
                </a:solidFill>
                <a:latin typeface="Calibri"/>
                <a:ea typeface="Calibri"/>
                <a:cs typeface="Calibri"/>
                <a:sym typeface="Calibri"/>
              </a:defRPr>
            </a:lvl1pPr>
            <a:lvl2pPr marR="0" lvl="1"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2pPr>
            <a:lvl3pPr marR="0" lvl="2"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3pPr>
            <a:lvl4pPr marR="0" lvl="3"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4pPr>
            <a:lvl5pPr marR="0" lvl="4"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5pPr>
            <a:lvl6pPr marR="0" lvl="5"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6pPr>
            <a:lvl7pPr marR="0" lvl="6"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7pPr>
            <a:lvl8pPr marR="0" lvl="7"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8pPr>
            <a:lvl9pPr marR="0" lvl="8"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9pPr>
          </a:lstStyle>
          <a:p>
            <a:pPr>
              <a:buClr>
                <a:srgbClr val="376092"/>
              </a:buClr>
              <a:buSzPts val="4400"/>
              <a:buFont typeface="Calibri"/>
              <a:buNone/>
            </a:pPr>
            <a:r>
              <a:rPr lang="en-US" dirty="0" smtClean="0">
                <a:solidFill>
                  <a:srgbClr val="376092"/>
                </a:solidFill>
              </a:rPr>
              <a:t>Outline</a:t>
            </a:r>
            <a:endParaRPr lang="en-US" dirty="0"/>
          </a:p>
        </p:txBody>
      </p:sp>
    </p:spTree>
    <p:extLst>
      <p:ext uri="{BB962C8B-B14F-4D97-AF65-F5344CB8AC3E}">
        <p14:creationId xmlns:p14="http://schemas.microsoft.com/office/powerpoint/2010/main" val="115854736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xmlns="" id="{8A732108-47D0-20AE-388F-699D716FBD0E}"/>
              </a:ext>
            </a:extLst>
          </p:cNvPr>
          <p:cNvSpPr>
            <a:spLocks noGrp="1"/>
          </p:cNvSpPr>
          <p:nvPr>
            <p:ph type="body" idx="1"/>
          </p:nvPr>
        </p:nvSpPr>
        <p:spPr/>
        <p:txBody>
          <a:bodyPr/>
          <a:lstStyle/>
          <a:p>
            <a:pPr>
              <a:lnSpc>
                <a:spcPct val="150000"/>
              </a:lnSpc>
            </a:pPr>
            <a:r>
              <a:rPr lang="en-US" sz="1800" dirty="0"/>
              <a:t>The concept of alumni management system can be present in many way for this consideration this are make for dynamic representation. Any institute can use this system with configuring admin panel. Each and everything are possible to configure inside admin panel.</a:t>
            </a:r>
          </a:p>
          <a:p>
            <a:pPr>
              <a:lnSpc>
                <a:spcPct val="150000"/>
              </a:lnSpc>
            </a:pPr>
            <a:r>
              <a:rPr lang="en-US" sz="1800" dirty="0"/>
              <a:t>This are develop by using python programing language that are most valuable and high securable among others language. Every student can communicate with alumni student that helps them for professional life. Current student can take demandable consultancy from them and also can take previous question for their campus </a:t>
            </a:r>
            <a:r>
              <a:rPr lang="en-US" sz="1800" dirty="0" smtClean="0"/>
              <a:t>study.</a:t>
            </a:r>
            <a:endParaRPr lang="en-US" dirty="0"/>
          </a:p>
        </p:txBody>
      </p:sp>
      <p:sp>
        <p:nvSpPr>
          <p:cNvPr id="3" name="Title 2">
            <a:extLst>
              <a:ext uri="{FF2B5EF4-FFF2-40B4-BE49-F238E27FC236}">
                <a16:creationId xmlns:a16="http://schemas.microsoft.com/office/drawing/2014/main" xmlns="" id="{9C814573-D6F7-A8B5-277C-90F109298D00}"/>
              </a:ext>
            </a:extLst>
          </p:cNvPr>
          <p:cNvSpPr>
            <a:spLocks noGrp="1"/>
          </p:cNvSpPr>
          <p:nvPr>
            <p:ph type="title"/>
          </p:nvPr>
        </p:nvSpPr>
        <p:spPr/>
        <p:txBody>
          <a:bodyPr/>
          <a:lstStyle/>
          <a:p>
            <a:r>
              <a:rPr lang="en-US" dirty="0"/>
              <a:t>Conclusion</a:t>
            </a:r>
          </a:p>
        </p:txBody>
      </p:sp>
    </p:spTree>
    <p:extLst>
      <p:ext uri="{BB962C8B-B14F-4D97-AF65-F5344CB8AC3E}">
        <p14:creationId xmlns:p14="http://schemas.microsoft.com/office/powerpoint/2010/main" val="314070985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xmlns="" id="{D711D27B-2439-2EFB-8E40-DC392857EABB}"/>
              </a:ext>
            </a:extLst>
          </p:cNvPr>
          <p:cNvSpPr>
            <a:spLocks noGrp="1"/>
          </p:cNvSpPr>
          <p:nvPr>
            <p:ph type="body" idx="1"/>
          </p:nvPr>
        </p:nvSpPr>
        <p:spPr/>
        <p:txBody>
          <a:bodyPr/>
          <a:lstStyle/>
          <a:p>
            <a:pPr>
              <a:lnSpc>
                <a:spcPct val="150000"/>
              </a:lnSpc>
            </a:pPr>
            <a:r>
              <a:rPr lang="en-US" sz="2000" dirty="0"/>
              <a:t>As this system is developed by Python Django model base framework </a:t>
            </a:r>
            <a:r>
              <a:rPr lang="en-US" sz="2000" dirty="0" smtClean="0"/>
              <a:t>so </a:t>
            </a:r>
            <a:r>
              <a:rPr lang="en-US" sz="2000" dirty="0"/>
              <a:t>there have easy option to include any model or update. I have added most important feature on this project. Anyone can add any others feature without considering others model</a:t>
            </a:r>
          </a:p>
        </p:txBody>
      </p:sp>
      <p:sp>
        <p:nvSpPr>
          <p:cNvPr id="3" name="Title 2">
            <a:extLst>
              <a:ext uri="{FF2B5EF4-FFF2-40B4-BE49-F238E27FC236}">
                <a16:creationId xmlns:a16="http://schemas.microsoft.com/office/drawing/2014/main" xmlns="" id="{0D3C298B-A683-B7C7-045C-C0E2C334EC62}"/>
              </a:ext>
            </a:extLst>
          </p:cNvPr>
          <p:cNvSpPr>
            <a:spLocks noGrp="1"/>
          </p:cNvSpPr>
          <p:nvPr>
            <p:ph type="title"/>
          </p:nvPr>
        </p:nvSpPr>
        <p:spPr/>
        <p:txBody>
          <a:bodyPr/>
          <a:lstStyle/>
          <a:p>
            <a:r>
              <a:rPr lang="en-US" dirty="0"/>
              <a:t>Future Work</a:t>
            </a:r>
          </a:p>
        </p:txBody>
      </p:sp>
    </p:spTree>
    <p:extLst>
      <p:ext uri="{BB962C8B-B14F-4D97-AF65-F5344CB8AC3E}">
        <p14:creationId xmlns:p14="http://schemas.microsoft.com/office/powerpoint/2010/main" val="315316167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B8FC5C61-DCDE-1838-3B7E-E460670C843E}"/>
              </a:ext>
            </a:extLst>
          </p:cNvPr>
          <p:cNvSpPr>
            <a:spLocks noGrp="1"/>
          </p:cNvSpPr>
          <p:nvPr>
            <p:ph type="title"/>
          </p:nvPr>
        </p:nvSpPr>
        <p:spPr/>
        <p:txBody>
          <a:bodyPr/>
          <a:lstStyle/>
          <a:p>
            <a:r>
              <a:rPr lang="en-US" dirty="0"/>
              <a:t>References</a:t>
            </a:r>
          </a:p>
        </p:txBody>
      </p:sp>
      <p:sp>
        <p:nvSpPr>
          <p:cNvPr id="4" name="Rectangle 3"/>
          <p:cNvSpPr/>
          <p:nvPr/>
        </p:nvSpPr>
        <p:spPr>
          <a:xfrm>
            <a:off x="653143" y="1231654"/>
            <a:ext cx="8033657" cy="4616648"/>
          </a:xfrm>
          <a:prstGeom prst="rect">
            <a:avLst/>
          </a:prstGeom>
        </p:spPr>
        <p:txBody>
          <a:bodyPr wrap="square">
            <a:spAutoFit/>
          </a:bodyPr>
          <a:lstStyle/>
          <a:p>
            <a:pPr algn="just">
              <a:lnSpc>
                <a:spcPct val="150000"/>
              </a:lnSpc>
            </a:pPr>
            <a:r>
              <a:rPr lang="en-US" dirty="0">
                <a:latin typeface="Times New Roman" panose="02020603050405020304" pitchFamily="18" charset="0"/>
                <a:ea typeface="Cambria" panose="02040503050406030204" pitchFamily="18" charset="0"/>
                <a:cs typeface="Vrinda"/>
              </a:rPr>
              <a:t>[1]     BUET Alumni website. Accessed: Nov. 3, 2022. [Online]. Available: http://buetalumni.org</a:t>
            </a:r>
            <a:endParaRPr lang="en-US" dirty="0">
              <a:latin typeface="Cambria" panose="02040503050406030204" pitchFamily="18" charset="0"/>
              <a:ea typeface="Cambria" panose="02040503050406030204" pitchFamily="18" charset="0"/>
              <a:cs typeface="Vrinda"/>
            </a:endParaRPr>
          </a:p>
          <a:p>
            <a:pPr algn="just">
              <a:lnSpc>
                <a:spcPct val="150000"/>
              </a:lnSpc>
            </a:pPr>
            <a:r>
              <a:rPr lang="en-US" dirty="0">
                <a:latin typeface="Times New Roman" panose="02020603050405020304" pitchFamily="18" charset="0"/>
                <a:ea typeface="Cambria" panose="02040503050406030204" pitchFamily="18" charset="0"/>
                <a:cs typeface="Vrinda"/>
              </a:rPr>
              <a:t>[2]     Dhaka University Alumni website. Accessed: Nov. 4, 2022. [Online]. Available: </a:t>
            </a:r>
            <a:endParaRPr lang="en-US" dirty="0">
              <a:latin typeface="Cambria" panose="02040503050406030204" pitchFamily="18" charset="0"/>
              <a:ea typeface="Cambria" panose="02040503050406030204" pitchFamily="18" charset="0"/>
              <a:cs typeface="Vrinda"/>
            </a:endParaRPr>
          </a:p>
          <a:p>
            <a:pPr algn="just">
              <a:lnSpc>
                <a:spcPct val="150000"/>
              </a:lnSpc>
            </a:pPr>
            <a:r>
              <a:rPr lang="en-US" dirty="0">
                <a:latin typeface="Times New Roman" panose="02020603050405020304" pitchFamily="18" charset="0"/>
                <a:ea typeface="Cambria" panose="02040503050406030204" pitchFamily="18" charset="0"/>
                <a:cs typeface="Vrinda"/>
              </a:rPr>
              <a:t>          https://duaa-bd.org</a:t>
            </a:r>
            <a:endParaRPr lang="en-US" dirty="0">
              <a:latin typeface="Cambria" panose="02040503050406030204" pitchFamily="18" charset="0"/>
              <a:ea typeface="Cambria" panose="02040503050406030204" pitchFamily="18" charset="0"/>
              <a:cs typeface="Vrinda"/>
            </a:endParaRPr>
          </a:p>
          <a:p>
            <a:pPr algn="just">
              <a:lnSpc>
                <a:spcPct val="150000"/>
              </a:lnSpc>
            </a:pPr>
            <a:r>
              <a:rPr lang="en-US" dirty="0">
                <a:latin typeface="Times New Roman" panose="02020603050405020304" pitchFamily="18" charset="0"/>
                <a:ea typeface="Cambria" panose="02040503050406030204" pitchFamily="18" charset="0"/>
                <a:cs typeface="Vrinda"/>
              </a:rPr>
              <a:t>[3]     </a:t>
            </a:r>
            <a:r>
              <a:rPr lang="en-US" dirty="0">
                <a:latin typeface="Times New Roman" panose="02020603050405020304" pitchFamily="18" charset="0"/>
                <a:ea typeface="Times New Roman" panose="02020603050405020304" pitchFamily="18" charset="0"/>
                <a:cs typeface="Vrinda"/>
              </a:rPr>
              <a:t>Jahangirnagar</a:t>
            </a:r>
            <a:r>
              <a:rPr lang="en-US" dirty="0">
                <a:latin typeface="Times New Roman" panose="02020603050405020304" pitchFamily="18" charset="0"/>
                <a:ea typeface="Cambria" panose="02040503050406030204" pitchFamily="18" charset="0"/>
                <a:cs typeface="Vrinda"/>
              </a:rPr>
              <a:t> University Alumni website. Accessed: Nov. 5, 2022. [Online]. Available: </a:t>
            </a:r>
            <a:endParaRPr lang="en-US" dirty="0">
              <a:latin typeface="Cambria" panose="02040503050406030204" pitchFamily="18" charset="0"/>
              <a:ea typeface="Cambria" panose="02040503050406030204" pitchFamily="18" charset="0"/>
              <a:cs typeface="Vrinda"/>
            </a:endParaRPr>
          </a:p>
          <a:p>
            <a:pPr algn="just">
              <a:lnSpc>
                <a:spcPct val="150000"/>
              </a:lnSpc>
            </a:pPr>
            <a:r>
              <a:rPr lang="en-US" dirty="0">
                <a:latin typeface="Times New Roman" panose="02020603050405020304" pitchFamily="18" charset="0"/>
                <a:ea typeface="Cambria" panose="02040503050406030204" pitchFamily="18" charset="0"/>
                <a:cs typeface="Vrinda"/>
              </a:rPr>
              <a:t>          https://jucsealumni.org/home</a:t>
            </a:r>
            <a:endParaRPr lang="en-US" dirty="0">
              <a:latin typeface="Cambria" panose="02040503050406030204" pitchFamily="18" charset="0"/>
              <a:ea typeface="Cambria" panose="02040503050406030204" pitchFamily="18" charset="0"/>
              <a:cs typeface="Vrinda"/>
            </a:endParaRPr>
          </a:p>
          <a:p>
            <a:pPr algn="just">
              <a:lnSpc>
                <a:spcPct val="150000"/>
              </a:lnSpc>
            </a:pPr>
            <a:r>
              <a:rPr lang="en-US" dirty="0">
                <a:latin typeface="Times New Roman" panose="02020603050405020304" pitchFamily="18" charset="0"/>
                <a:ea typeface="Cambria" panose="02040503050406030204" pitchFamily="18" charset="0"/>
                <a:cs typeface="Vrinda"/>
              </a:rPr>
              <a:t>[4]     IUBAT—International University of Business Agriculture and Technology alumni web site.         </a:t>
            </a:r>
            <a:endParaRPr lang="en-US" dirty="0">
              <a:latin typeface="Cambria" panose="02040503050406030204" pitchFamily="18" charset="0"/>
              <a:ea typeface="Cambria" panose="02040503050406030204" pitchFamily="18" charset="0"/>
              <a:cs typeface="Vrinda"/>
            </a:endParaRPr>
          </a:p>
          <a:p>
            <a:pPr algn="just">
              <a:lnSpc>
                <a:spcPct val="150000"/>
              </a:lnSpc>
            </a:pPr>
            <a:r>
              <a:rPr lang="en-US" dirty="0">
                <a:latin typeface="Times New Roman" panose="02020603050405020304" pitchFamily="18" charset="0"/>
                <a:ea typeface="Cambria" panose="02040503050406030204" pitchFamily="18" charset="0"/>
                <a:cs typeface="Vrinda"/>
              </a:rPr>
              <a:t>          Accessed: Nov. 5, 2022. [Online]. Available: https://iubat.edu/iubat-alumni-association</a:t>
            </a:r>
            <a:endParaRPr lang="en-US" dirty="0">
              <a:latin typeface="Cambria" panose="02040503050406030204" pitchFamily="18" charset="0"/>
              <a:ea typeface="Cambria" panose="02040503050406030204" pitchFamily="18" charset="0"/>
              <a:cs typeface="Vrinda"/>
            </a:endParaRPr>
          </a:p>
          <a:p>
            <a:pPr algn="just">
              <a:lnSpc>
                <a:spcPct val="150000"/>
              </a:lnSpc>
            </a:pPr>
            <a:r>
              <a:rPr lang="en-US" dirty="0">
                <a:latin typeface="Times New Roman" panose="02020603050405020304" pitchFamily="18" charset="0"/>
                <a:ea typeface="Cambria" panose="02040503050406030204" pitchFamily="18" charset="0"/>
                <a:cs typeface="Vrinda"/>
              </a:rPr>
              <a:t>[5]     Daffodil International University. Accessed: Nov. 5, 2022. [Online]. Available:</a:t>
            </a:r>
            <a:endParaRPr lang="en-US" dirty="0">
              <a:latin typeface="Cambria" panose="02040503050406030204" pitchFamily="18" charset="0"/>
              <a:ea typeface="Cambria" panose="02040503050406030204" pitchFamily="18" charset="0"/>
              <a:cs typeface="Vrinda"/>
            </a:endParaRPr>
          </a:p>
          <a:p>
            <a:pPr algn="just">
              <a:lnSpc>
                <a:spcPct val="150000"/>
              </a:lnSpc>
            </a:pPr>
            <a:r>
              <a:rPr lang="en-US" dirty="0">
                <a:latin typeface="Times New Roman" panose="02020603050405020304" pitchFamily="18" charset="0"/>
                <a:ea typeface="Cambria" panose="02040503050406030204" pitchFamily="18" charset="0"/>
                <a:cs typeface="Vrinda"/>
              </a:rPr>
              <a:t>          https://daffodilvarsity.edu.bd/alumni-list</a:t>
            </a:r>
            <a:endParaRPr lang="en-US" dirty="0">
              <a:latin typeface="Cambria" panose="02040503050406030204" pitchFamily="18" charset="0"/>
              <a:ea typeface="Cambria" panose="02040503050406030204" pitchFamily="18" charset="0"/>
              <a:cs typeface="Vrinda"/>
            </a:endParaRPr>
          </a:p>
          <a:p>
            <a:pPr algn="just">
              <a:lnSpc>
                <a:spcPct val="150000"/>
              </a:lnSpc>
            </a:pPr>
            <a:r>
              <a:rPr lang="en-US" dirty="0">
                <a:latin typeface="Times New Roman" panose="02020603050405020304" pitchFamily="18" charset="0"/>
                <a:ea typeface="Cambria" panose="02040503050406030204" pitchFamily="18" charset="0"/>
                <a:cs typeface="Vrinda"/>
              </a:rPr>
              <a:t>[6]     The Django Book, a free book about the Django Web framework for the Python programming  </a:t>
            </a:r>
            <a:endParaRPr lang="en-US" dirty="0">
              <a:latin typeface="Cambria" panose="02040503050406030204" pitchFamily="18" charset="0"/>
              <a:ea typeface="Cambria" panose="02040503050406030204" pitchFamily="18" charset="0"/>
              <a:cs typeface="Vrinda"/>
            </a:endParaRPr>
          </a:p>
          <a:p>
            <a:pPr algn="just">
              <a:lnSpc>
                <a:spcPct val="150000"/>
              </a:lnSpc>
            </a:pPr>
            <a:r>
              <a:rPr lang="en-US" dirty="0">
                <a:latin typeface="Times New Roman" panose="02020603050405020304" pitchFamily="18" charset="0"/>
                <a:ea typeface="Cambria" panose="02040503050406030204" pitchFamily="18" charset="0"/>
                <a:cs typeface="Vrinda"/>
              </a:rPr>
              <a:t>          Language. Available: https://django-book.readthedocs.io/en/latest/</a:t>
            </a:r>
            <a:endParaRPr lang="en-US" dirty="0">
              <a:latin typeface="Cambria" panose="02040503050406030204" pitchFamily="18" charset="0"/>
              <a:ea typeface="Cambria" panose="02040503050406030204" pitchFamily="18" charset="0"/>
              <a:cs typeface="Vrinda"/>
            </a:endParaRPr>
          </a:p>
          <a:p>
            <a:pPr algn="just">
              <a:lnSpc>
                <a:spcPct val="150000"/>
              </a:lnSpc>
            </a:pPr>
            <a:r>
              <a:rPr lang="en-US" dirty="0">
                <a:latin typeface="Times New Roman" panose="02020603050405020304" pitchFamily="18" charset="0"/>
                <a:ea typeface="Cambria" panose="02040503050406030204" pitchFamily="18" charset="0"/>
                <a:cs typeface="Vrinda"/>
              </a:rPr>
              <a:t>[7]     Django Web Framework. [Online]. Available: https://learnbatta.com/course/django</a:t>
            </a:r>
            <a:endParaRPr lang="en-US" dirty="0">
              <a:latin typeface="Cambria" panose="02040503050406030204" pitchFamily="18" charset="0"/>
              <a:ea typeface="Cambria" panose="02040503050406030204" pitchFamily="18" charset="0"/>
              <a:cs typeface="Vrinda"/>
            </a:endParaRPr>
          </a:p>
          <a:p>
            <a:pPr algn="just">
              <a:lnSpc>
                <a:spcPct val="150000"/>
              </a:lnSpc>
            </a:pPr>
            <a:r>
              <a:rPr lang="en-US" dirty="0">
                <a:latin typeface="Times New Roman" panose="02020603050405020304" pitchFamily="18" charset="0"/>
                <a:ea typeface="Cambria" panose="02040503050406030204" pitchFamily="18" charset="0"/>
                <a:cs typeface="Vrinda"/>
              </a:rPr>
              <a:t>[8]     Ian Somerville, “project planning”, Software Engineering Pearson Education, Update 8th  </a:t>
            </a:r>
            <a:endParaRPr lang="en-US" dirty="0">
              <a:latin typeface="Cambria" panose="02040503050406030204" pitchFamily="18" charset="0"/>
              <a:ea typeface="Cambria" panose="02040503050406030204" pitchFamily="18" charset="0"/>
              <a:cs typeface="Vrinda"/>
            </a:endParaRPr>
          </a:p>
          <a:p>
            <a:pPr algn="just">
              <a:lnSpc>
                <a:spcPct val="150000"/>
              </a:lnSpc>
            </a:pPr>
            <a:r>
              <a:rPr lang="en-US" dirty="0">
                <a:latin typeface="Times New Roman" panose="02020603050405020304" pitchFamily="18" charset="0"/>
                <a:ea typeface="Cambria" panose="02040503050406030204" pitchFamily="18" charset="0"/>
                <a:cs typeface="Vrinda"/>
              </a:rPr>
              <a:t>          Edition, 1989-1992</a:t>
            </a:r>
            <a:r>
              <a:rPr lang="en-US" dirty="0" smtClean="0">
                <a:latin typeface="Times New Roman" panose="02020603050405020304" pitchFamily="18" charset="0"/>
                <a:ea typeface="Cambria" panose="02040503050406030204" pitchFamily="18" charset="0"/>
                <a:cs typeface="Vrinda"/>
              </a:rPr>
              <a:t>.</a:t>
            </a:r>
            <a:endParaRPr lang="en-US" dirty="0">
              <a:effectLst/>
              <a:latin typeface="Cambria" panose="02040503050406030204" pitchFamily="18" charset="0"/>
              <a:ea typeface="Cambria" panose="02040503050406030204" pitchFamily="18" charset="0"/>
              <a:cs typeface="Vrinda"/>
            </a:endParaRPr>
          </a:p>
        </p:txBody>
      </p:sp>
    </p:spTree>
    <p:extLst>
      <p:ext uri="{BB962C8B-B14F-4D97-AF65-F5344CB8AC3E}">
        <p14:creationId xmlns:p14="http://schemas.microsoft.com/office/powerpoint/2010/main" val="403173415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F88786A2-31D5-D9EC-70BC-87AD8C7E74C5}"/>
              </a:ext>
            </a:extLst>
          </p:cNvPr>
          <p:cNvSpPr>
            <a:spLocks noGrp="1"/>
          </p:cNvSpPr>
          <p:nvPr>
            <p:ph type="title"/>
          </p:nvPr>
        </p:nvSpPr>
        <p:spPr>
          <a:xfrm>
            <a:off x="457200" y="2857500"/>
            <a:ext cx="8229600" cy="1143000"/>
          </a:xfrm>
        </p:spPr>
        <p:txBody>
          <a:bodyPr/>
          <a:lstStyle/>
          <a:p>
            <a:r>
              <a:rPr lang="en-US" dirty="0"/>
              <a:t>Thank you.</a:t>
            </a:r>
          </a:p>
        </p:txBody>
      </p:sp>
    </p:spTree>
    <p:extLst>
      <p:ext uri="{BB962C8B-B14F-4D97-AF65-F5344CB8AC3E}">
        <p14:creationId xmlns:p14="http://schemas.microsoft.com/office/powerpoint/2010/main" val="344458247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xmlns="" id="{B6B64336-5D1D-5361-42CB-ABA1335C0482}"/>
              </a:ext>
            </a:extLst>
          </p:cNvPr>
          <p:cNvSpPr>
            <a:spLocks noGrp="1"/>
          </p:cNvSpPr>
          <p:nvPr>
            <p:ph type="body" idx="1"/>
          </p:nvPr>
        </p:nvSpPr>
        <p:spPr>
          <a:xfrm>
            <a:off x="457200" y="1676399"/>
            <a:ext cx="8229600" cy="4737463"/>
          </a:xfrm>
        </p:spPr>
        <p:txBody>
          <a:bodyPr/>
          <a:lstStyle/>
          <a:p>
            <a:pPr marL="546100" indent="-342900" algn="just">
              <a:spcBef>
                <a:spcPts val="0"/>
              </a:spcBef>
              <a:buClr>
                <a:schemeClr val="dk1"/>
              </a:buClr>
              <a:buFont typeface="Wingdings" panose="05000000000000000000" pitchFamily="2" charset="2"/>
              <a:buChar char="q"/>
            </a:pPr>
            <a:r>
              <a:rPr lang="en-US" sz="2400" dirty="0" smtClean="0"/>
              <a:t> If </a:t>
            </a:r>
            <a:r>
              <a:rPr lang="en-US" sz="2400" dirty="0"/>
              <a:t>the Alumni Association is formed, what the Association will do is mentioned </a:t>
            </a:r>
            <a:r>
              <a:rPr lang="en-US" sz="2400" dirty="0" smtClean="0"/>
              <a:t>below:-</a:t>
            </a:r>
          </a:p>
          <a:p>
            <a:pPr marL="203200" indent="0" algn="just">
              <a:spcBef>
                <a:spcPts val="0"/>
              </a:spcBef>
              <a:buClr>
                <a:schemeClr val="dk1"/>
              </a:buClr>
              <a:buNone/>
            </a:pPr>
            <a:endParaRPr lang="en-US" sz="2400" dirty="0" smtClean="0"/>
          </a:p>
          <a:p>
            <a:pPr marL="1003300" lvl="1" indent="-342900" algn="just">
              <a:lnSpc>
                <a:spcPct val="150000"/>
              </a:lnSpc>
              <a:spcBef>
                <a:spcPts val="0"/>
              </a:spcBef>
              <a:buClr>
                <a:schemeClr val="dk1"/>
              </a:buClr>
              <a:buFont typeface="Wingdings" panose="05000000000000000000" pitchFamily="2" charset="2"/>
              <a:buChar char="Ø"/>
            </a:pPr>
            <a:r>
              <a:rPr lang="en-US" sz="2000" dirty="0" smtClean="0">
                <a:effectLst/>
                <a:latin typeface="Times New Roman" panose="02020603050405020304" pitchFamily="18" charset="0"/>
                <a:ea typeface="Times New Roman" panose="02020603050405020304" pitchFamily="18" charset="0"/>
              </a:rPr>
              <a:t> Make Old students </a:t>
            </a:r>
            <a:r>
              <a:rPr lang="en-US" sz="2000" dirty="0">
                <a:latin typeface="Times New Roman" panose="02020603050405020304" pitchFamily="18" charset="0"/>
                <a:ea typeface="Times New Roman" panose="02020603050405020304" pitchFamily="18" charset="0"/>
              </a:rPr>
              <a:t>Database </a:t>
            </a:r>
            <a:r>
              <a:rPr lang="en-US" sz="2000" dirty="0" smtClean="0">
                <a:latin typeface="Times New Roman" panose="02020603050405020304" pitchFamily="18" charset="0"/>
                <a:ea typeface="Times New Roman" panose="02020603050405020304" pitchFamily="18" charset="0"/>
              </a:rPr>
              <a:t>Archive</a:t>
            </a:r>
            <a:r>
              <a:rPr lang="en-US" sz="2000" dirty="0">
                <a:latin typeface="Times New Roman" panose="02020603050405020304" pitchFamily="18" charset="0"/>
                <a:ea typeface="Times New Roman" panose="02020603050405020304" pitchFamily="18" charset="0"/>
              </a:rPr>
              <a:t>.</a:t>
            </a:r>
            <a:endParaRPr lang="en-US" sz="2000" dirty="0" smtClean="0">
              <a:effectLst/>
              <a:latin typeface="Times New Roman" panose="02020603050405020304" pitchFamily="18" charset="0"/>
              <a:ea typeface="Times New Roman" panose="02020603050405020304" pitchFamily="18" charset="0"/>
            </a:endParaRPr>
          </a:p>
          <a:p>
            <a:pPr marL="1003300" lvl="1" indent="-342900" algn="just">
              <a:lnSpc>
                <a:spcPct val="150000"/>
              </a:lnSpc>
              <a:spcBef>
                <a:spcPts val="0"/>
              </a:spcBef>
              <a:buClr>
                <a:schemeClr val="dk1"/>
              </a:buClr>
              <a:buFont typeface="Wingdings" panose="05000000000000000000" pitchFamily="2" charset="2"/>
              <a:buChar char="Ø"/>
            </a:pPr>
            <a:r>
              <a:rPr lang="en-US" sz="2000" dirty="0" smtClean="0">
                <a:effectLst/>
                <a:latin typeface="Times New Roman" panose="02020603050405020304" pitchFamily="18" charset="0"/>
                <a:ea typeface="Times New Roman" panose="02020603050405020304" pitchFamily="18" charset="0"/>
              </a:rPr>
              <a:t> It increase the </a:t>
            </a:r>
            <a:r>
              <a:rPr lang="en-US" sz="2000" dirty="0"/>
              <a:t>awareness </a:t>
            </a:r>
            <a:r>
              <a:rPr lang="en-US" sz="2000" dirty="0" smtClean="0"/>
              <a:t>of </a:t>
            </a:r>
            <a:r>
              <a:rPr lang="en-US" sz="2000" dirty="0"/>
              <a:t>communication </a:t>
            </a:r>
            <a:r>
              <a:rPr lang="en-US" sz="2000" dirty="0" smtClean="0"/>
              <a:t>between </a:t>
            </a:r>
            <a:r>
              <a:rPr lang="en-US" sz="2000" dirty="0"/>
              <a:t>teachers, </a:t>
            </a:r>
            <a:r>
              <a:rPr lang="en-US" sz="2000" dirty="0" smtClean="0"/>
              <a:t>   </a:t>
            </a:r>
          </a:p>
          <a:p>
            <a:pPr marL="660400" lvl="1" indent="0" algn="just">
              <a:lnSpc>
                <a:spcPct val="150000"/>
              </a:lnSpc>
              <a:spcBef>
                <a:spcPts val="0"/>
              </a:spcBef>
              <a:buClr>
                <a:schemeClr val="dk1"/>
              </a:buClr>
              <a:buNone/>
            </a:pPr>
            <a:r>
              <a:rPr lang="en-US" sz="2000" dirty="0"/>
              <a:t> </a:t>
            </a:r>
            <a:r>
              <a:rPr lang="en-US" sz="2000" dirty="0" smtClean="0"/>
              <a:t>       students</a:t>
            </a:r>
            <a:r>
              <a:rPr lang="en-US" sz="2000" dirty="0"/>
              <a:t>, parents. </a:t>
            </a:r>
            <a:endParaRPr lang="en-US" sz="2000" dirty="0" smtClean="0"/>
          </a:p>
          <a:p>
            <a:pPr marL="1003300" lvl="1" indent="-342900" algn="just">
              <a:lnSpc>
                <a:spcPct val="150000"/>
              </a:lnSpc>
              <a:spcBef>
                <a:spcPts val="0"/>
              </a:spcBef>
              <a:buClr>
                <a:schemeClr val="dk1"/>
              </a:buClr>
              <a:buFont typeface="Wingdings" panose="05000000000000000000" pitchFamily="2" charset="2"/>
              <a:buChar char="Ø"/>
            </a:pPr>
            <a:r>
              <a:rPr lang="en-US" sz="2000" dirty="0" smtClean="0"/>
              <a:t>  Help </a:t>
            </a:r>
            <a:r>
              <a:rPr lang="en-US" sz="2000" dirty="0"/>
              <a:t>students and teachers identify problems and </a:t>
            </a:r>
            <a:r>
              <a:rPr lang="en-US" sz="2000" dirty="0" smtClean="0"/>
              <a:t>find out solutions</a:t>
            </a:r>
          </a:p>
          <a:p>
            <a:pPr marL="1003300" lvl="1" indent="-342900" algn="just">
              <a:lnSpc>
                <a:spcPct val="150000"/>
              </a:lnSpc>
              <a:spcBef>
                <a:spcPts val="0"/>
              </a:spcBef>
              <a:buClr>
                <a:schemeClr val="dk1"/>
              </a:buClr>
              <a:buFont typeface="Wingdings" panose="05000000000000000000" pitchFamily="2" charset="2"/>
              <a:buChar char="Ø"/>
            </a:pPr>
            <a:r>
              <a:rPr lang="en-US" sz="2000" dirty="0" smtClean="0"/>
              <a:t>  It will focus University status Or specific Program like PMSCS.</a:t>
            </a:r>
          </a:p>
          <a:p>
            <a:pPr marL="1003300" lvl="1" indent="-342900" algn="just">
              <a:spcBef>
                <a:spcPts val="0"/>
              </a:spcBef>
              <a:buClr>
                <a:schemeClr val="dk1"/>
              </a:buClr>
              <a:buFont typeface="Wingdings" panose="05000000000000000000" pitchFamily="2" charset="2"/>
              <a:buChar char="Ø"/>
            </a:pPr>
            <a:endParaRPr lang="en-US" sz="2000" dirty="0" smtClean="0"/>
          </a:p>
          <a:p>
            <a:pPr marL="1003300" lvl="1" indent="-342900" algn="just">
              <a:spcBef>
                <a:spcPts val="0"/>
              </a:spcBef>
              <a:buClr>
                <a:schemeClr val="dk1"/>
              </a:buClr>
              <a:buFont typeface="Wingdings" panose="05000000000000000000" pitchFamily="2" charset="2"/>
              <a:buChar char="Ø"/>
            </a:pPr>
            <a:endParaRPr lang="en-US" sz="2000" dirty="0">
              <a:effectLst/>
              <a:latin typeface="Times New Roman" panose="02020603050405020304" pitchFamily="18" charset="0"/>
              <a:ea typeface="Times New Roman" panose="02020603050405020304" pitchFamily="18" charset="0"/>
            </a:endParaRPr>
          </a:p>
        </p:txBody>
      </p:sp>
      <p:sp>
        <p:nvSpPr>
          <p:cNvPr id="3" name="Title 2">
            <a:extLst>
              <a:ext uri="{FF2B5EF4-FFF2-40B4-BE49-F238E27FC236}">
                <a16:creationId xmlns:a16="http://schemas.microsoft.com/office/drawing/2014/main" xmlns="" id="{D619A6A5-50B4-9FB9-BD1B-CA49161A0155}"/>
              </a:ext>
            </a:extLst>
          </p:cNvPr>
          <p:cNvSpPr>
            <a:spLocks noGrp="1"/>
          </p:cNvSpPr>
          <p:nvPr>
            <p:ph type="title"/>
          </p:nvPr>
        </p:nvSpPr>
        <p:spPr/>
        <p:txBody>
          <a:bodyPr/>
          <a:lstStyle/>
          <a:p>
            <a:r>
              <a:rPr lang="en-US" dirty="0">
                <a:solidFill>
                  <a:srgbClr val="376092"/>
                </a:solidFill>
                <a:latin typeface="Calibri" panose="020F0502020204030204" pitchFamily="34" charset="0"/>
                <a:cs typeface="Calibri" panose="020F0502020204030204" pitchFamily="34" charset="0"/>
              </a:rPr>
              <a:t>Objectives</a:t>
            </a:r>
          </a:p>
        </p:txBody>
      </p:sp>
    </p:spTree>
    <p:extLst>
      <p:ext uri="{BB962C8B-B14F-4D97-AF65-F5344CB8AC3E}">
        <p14:creationId xmlns:p14="http://schemas.microsoft.com/office/powerpoint/2010/main" val="263866218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xmlns="" id="{3EBC776E-A672-1B73-DE68-8FA07221F0F4}"/>
              </a:ext>
            </a:extLst>
          </p:cNvPr>
          <p:cNvSpPr>
            <a:spLocks noGrp="1"/>
          </p:cNvSpPr>
          <p:nvPr>
            <p:ph type="body" idx="1"/>
          </p:nvPr>
        </p:nvSpPr>
        <p:spPr/>
        <p:txBody>
          <a:bodyPr/>
          <a:lstStyle/>
          <a:p>
            <a:pPr algn="just"/>
            <a:r>
              <a:rPr lang="en-US" sz="2400" dirty="0"/>
              <a:t>It is a very difficult task to collect the information of all the students and </a:t>
            </a:r>
            <a:r>
              <a:rPr lang="en-US" sz="2400" dirty="0" smtClean="0"/>
              <a:t>input on database</a:t>
            </a:r>
            <a:r>
              <a:rPr lang="en-US" sz="2400" dirty="0"/>
              <a:t>. </a:t>
            </a:r>
            <a:endParaRPr lang="en-US" sz="2400" dirty="0" smtClean="0"/>
          </a:p>
          <a:p>
            <a:pPr algn="just"/>
            <a:r>
              <a:rPr lang="en-US" sz="2400" dirty="0" smtClean="0"/>
              <a:t>Challenging is to reach out the system URL where they will full their information like job history.</a:t>
            </a:r>
          </a:p>
        </p:txBody>
      </p:sp>
      <p:sp>
        <p:nvSpPr>
          <p:cNvPr id="3" name="Title 2">
            <a:extLst>
              <a:ext uri="{FF2B5EF4-FFF2-40B4-BE49-F238E27FC236}">
                <a16:creationId xmlns:a16="http://schemas.microsoft.com/office/drawing/2014/main" xmlns="" id="{56325BCE-CD9A-4A96-16A3-99451A61D554}"/>
              </a:ext>
            </a:extLst>
          </p:cNvPr>
          <p:cNvSpPr>
            <a:spLocks noGrp="1"/>
          </p:cNvSpPr>
          <p:nvPr>
            <p:ph type="title"/>
          </p:nvPr>
        </p:nvSpPr>
        <p:spPr/>
        <p:txBody>
          <a:bodyPr/>
          <a:lstStyle/>
          <a:p>
            <a:r>
              <a:rPr lang="en-US" dirty="0">
                <a:solidFill>
                  <a:srgbClr val="376092"/>
                </a:solidFill>
              </a:rPr>
              <a:t>Problem Definition</a:t>
            </a:r>
          </a:p>
        </p:txBody>
      </p:sp>
    </p:spTree>
    <p:extLst>
      <p:ext uri="{BB962C8B-B14F-4D97-AF65-F5344CB8AC3E}">
        <p14:creationId xmlns:p14="http://schemas.microsoft.com/office/powerpoint/2010/main" val="342997689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xmlns="" id="{E0C6683A-D84F-E277-E05A-05A082FBBE06}"/>
              </a:ext>
            </a:extLst>
          </p:cNvPr>
          <p:cNvSpPr>
            <a:spLocks noGrp="1"/>
          </p:cNvSpPr>
          <p:nvPr>
            <p:ph type="body" idx="1"/>
          </p:nvPr>
        </p:nvSpPr>
        <p:spPr/>
        <p:txBody>
          <a:bodyPr/>
          <a:lstStyle/>
          <a:p>
            <a:pPr algn="just"/>
            <a:r>
              <a:rPr lang="en-US" sz="2800" dirty="0"/>
              <a:t>To maintain alumni association in my interest, I took an initiative to create a web system. Through which a solution to all problem can be solved</a:t>
            </a:r>
            <a:r>
              <a:rPr lang="en-US" sz="2800" dirty="0" smtClean="0"/>
              <a:t>.</a:t>
            </a:r>
          </a:p>
          <a:p>
            <a:pPr marL="25400" indent="0" algn="just">
              <a:buNone/>
            </a:pPr>
            <a:endParaRPr lang="en-US" sz="2800" dirty="0" smtClean="0"/>
          </a:p>
          <a:p>
            <a:pPr algn="just"/>
            <a:r>
              <a:rPr lang="en-US" sz="2800" dirty="0" smtClean="0">
                <a:effectLst/>
                <a:latin typeface="Times New Roman" panose="02020603050405020304" pitchFamily="18" charset="0"/>
                <a:ea typeface="Times New Roman" panose="02020603050405020304" pitchFamily="18" charset="0"/>
              </a:rPr>
              <a:t>In </a:t>
            </a:r>
            <a:r>
              <a:rPr lang="en-US" sz="2800" dirty="0">
                <a:effectLst/>
                <a:latin typeface="Times New Roman" panose="02020603050405020304" pitchFamily="18" charset="0"/>
                <a:ea typeface="Times New Roman" panose="02020603050405020304" pitchFamily="18" charset="0"/>
              </a:rPr>
              <a:t>creating this system, I will use </a:t>
            </a:r>
            <a:r>
              <a:rPr lang="en-US" sz="2800" dirty="0"/>
              <a:t>Python </a:t>
            </a:r>
            <a:r>
              <a:rPr lang="en-US" sz="2800" dirty="0" smtClean="0"/>
              <a:t>3.10.5, Python Django 4.0.5,</a:t>
            </a:r>
            <a:r>
              <a:rPr lang="en-US" sz="2800" dirty="0" smtClean="0">
                <a:latin typeface="Times New Roman" panose="02020603050405020304" pitchFamily="18" charset="0"/>
                <a:ea typeface="Times New Roman" panose="02020603050405020304" pitchFamily="18" charset="0"/>
              </a:rPr>
              <a:t>MySQL Database, Bootstrap for Design </a:t>
            </a:r>
            <a:r>
              <a:rPr lang="en-US" sz="2800" dirty="0">
                <a:effectLst/>
                <a:latin typeface="Times New Roman" panose="02020603050405020304" pitchFamily="18" charset="0"/>
                <a:ea typeface="Times New Roman" panose="02020603050405020304" pitchFamily="18" charset="0"/>
              </a:rPr>
              <a:t>which is an open source </a:t>
            </a:r>
            <a:r>
              <a:rPr lang="en-US" sz="2800" dirty="0" smtClean="0">
                <a:effectLst/>
                <a:latin typeface="Times New Roman" panose="02020603050405020304" pitchFamily="18" charset="0"/>
                <a:ea typeface="Times New Roman" panose="02020603050405020304" pitchFamily="18" charset="0"/>
              </a:rPr>
              <a:t>and High Demandable Programing Language.</a:t>
            </a:r>
            <a:endParaRPr lang="en-US" sz="2800" dirty="0"/>
          </a:p>
        </p:txBody>
      </p:sp>
      <p:sp>
        <p:nvSpPr>
          <p:cNvPr id="3" name="Title 2">
            <a:extLst>
              <a:ext uri="{FF2B5EF4-FFF2-40B4-BE49-F238E27FC236}">
                <a16:creationId xmlns:a16="http://schemas.microsoft.com/office/drawing/2014/main" xmlns="" id="{48BA6277-0B02-B012-B44E-72033FC0398D}"/>
              </a:ext>
            </a:extLst>
          </p:cNvPr>
          <p:cNvSpPr>
            <a:spLocks noGrp="1"/>
          </p:cNvSpPr>
          <p:nvPr>
            <p:ph type="title"/>
          </p:nvPr>
        </p:nvSpPr>
        <p:spPr/>
        <p:txBody>
          <a:bodyPr/>
          <a:lstStyle/>
          <a:p>
            <a:r>
              <a:rPr lang="en-US" dirty="0">
                <a:solidFill>
                  <a:srgbClr val="376092"/>
                </a:solidFill>
              </a:rPr>
              <a:t>Research Methodology</a:t>
            </a:r>
          </a:p>
        </p:txBody>
      </p:sp>
    </p:spTree>
    <p:extLst>
      <p:ext uri="{BB962C8B-B14F-4D97-AF65-F5344CB8AC3E}">
        <p14:creationId xmlns:p14="http://schemas.microsoft.com/office/powerpoint/2010/main" val="175643707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48;p7"/>
          <p:cNvSpPr txBox="1">
            <a:spLocks/>
          </p:cNvSpPr>
          <p:nvPr/>
        </p:nvSpPr>
        <p:spPr>
          <a:xfrm>
            <a:off x="609600" y="1828800"/>
            <a:ext cx="8229600" cy="396240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431800" algn="l" rtl="0">
              <a:lnSpc>
                <a:spcPct val="100000"/>
              </a:lnSpc>
              <a:spcBef>
                <a:spcPts val="640"/>
              </a:spcBef>
              <a:spcAft>
                <a:spcPts val="0"/>
              </a:spcAft>
              <a:buClr>
                <a:srgbClr val="366092"/>
              </a:buClr>
              <a:buSzPts val="3200"/>
              <a:buFont typeface="Arial"/>
              <a:buChar char="•"/>
              <a:defRPr sz="3200" b="0" i="0" u="none" strike="noStrike" cap="none">
                <a:solidFill>
                  <a:srgbClr val="366092"/>
                </a:solidFill>
                <a:latin typeface="Calibri"/>
                <a:ea typeface="Calibri"/>
                <a:cs typeface="Calibri"/>
                <a:sym typeface="Calibri"/>
              </a:defRPr>
            </a:lvl1pPr>
            <a:lvl2pPr marL="914400" marR="0" lvl="1" indent="-406400" algn="l" rtl="0">
              <a:lnSpc>
                <a:spcPct val="100000"/>
              </a:lnSpc>
              <a:spcBef>
                <a:spcPts val="560"/>
              </a:spcBef>
              <a:spcAft>
                <a:spcPts val="0"/>
              </a:spcAft>
              <a:buClr>
                <a:srgbClr val="31859B"/>
              </a:buClr>
              <a:buSzPts val="2800"/>
              <a:buFont typeface="Arial"/>
              <a:buChar char="–"/>
              <a:defRPr sz="2800" b="0" i="0" u="none" strike="noStrike" cap="none">
                <a:solidFill>
                  <a:srgbClr val="31859B"/>
                </a:solidFill>
                <a:latin typeface="Calibri"/>
                <a:ea typeface="Calibri"/>
                <a:cs typeface="Calibri"/>
                <a:sym typeface="Calibri"/>
              </a:defRPr>
            </a:lvl2pPr>
            <a:lvl3pPr marL="1371600" marR="0" lvl="2" indent="-381000" algn="l" rtl="0">
              <a:lnSpc>
                <a:spcPct val="100000"/>
              </a:lnSpc>
              <a:spcBef>
                <a:spcPts val="480"/>
              </a:spcBef>
              <a:spcAft>
                <a:spcPts val="0"/>
              </a:spcAft>
              <a:buClr>
                <a:srgbClr val="953734"/>
              </a:buClr>
              <a:buSzPts val="2400"/>
              <a:buFont typeface="Arial"/>
              <a:buChar char="•"/>
              <a:defRPr sz="2400" b="0" i="0" u="none" strike="noStrike" cap="none">
                <a:solidFill>
                  <a:srgbClr val="953734"/>
                </a:solidFill>
                <a:latin typeface="Calibri"/>
                <a:ea typeface="Calibri"/>
                <a:cs typeface="Calibri"/>
                <a:sym typeface="Calibri"/>
              </a:defRPr>
            </a:lvl3pPr>
            <a:lvl4pPr marL="1828800" marR="0" lvl="3" indent="-355600" algn="l" rtl="0">
              <a:lnSpc>
                <a:spcPct val="100000"/>
              </a:lnSpc>
              <a:spcBef>
                <a:spcPts val="400"/>
              </a:spcBef>
              <a:spcAft>
                <a:spcPts val="0"/>
              </a:spcAft>
              <a:buClr>
                <a:srgbClr val="E36C09"/>
              </a:buClr>
              <a:buSzPts val="2000"/>
              <a:buFont typeface="Arial"/>
              <a:buChar char="–"/>
              <a:defRPr sz="2000" b="0" i="0" u="none" strike="noStrike" cap="none">
                <a:solidFill>
                  <a:srgbClr val="E36C09"/>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9pPr>
          </a:lstStyle>
          <a:p>
            <a:pPr marL="546100" indent="-342900" algn="just">
              <a:lnSpc>
                <a:spcPct val="150000"/>
              </a:lnSpc>
              <a:spcBef>
                <a:spcPts val="0"/>
              </a:spcBef>
              <a:buClr>
                <a:schemeClr val="dk1"/>
              </a:buClr>
              <a:buFont typeface="Wingdings" panose="05000000000000000000" pitchFamily="2" charset="2"/>
              <a:buChar char="q"/>
            </a:pPr>
            <a:r>
              <a:rPr lang="en-US" sz="2000" dirty="0" smtClean="0">
                <a:latin typeface="Times New Roman" panose="02020603050405020304" pitchFamily="18" charset="0"/>
                <a:ea typeface="Times New Roman" panose="02020603050405020304" pitchFamily="18" charset="0"/>
              </a:rPr>
              <a:t> Introduction</a:t>
            </a:r>
          </a:p>
          <a:p>
            <a:pPr marL="546100" indent="-342900" algn="just">
              <a:lnSpc>
                <a:spcPct val="150000"/>
              </a:lnSpc>
              <a:spcBef>
                <a:spcPts val="0"/>
              </a:spcBef>
              <a:buClr>
                <a:schemeClr val="dk1"/>
              </a:buClr>
              <a:buFont typeface="Wingdings" panose="05000000000000000000" pitchFamily="2" charset="2"/>
              <a:buChar char="ü"/>
            </a:pPr>
            <a:r>
              <a:rPr lang="en-US" sz="2000" dirty="0" smtClean="0">
                <a:latin typeface="Times New Roman" panose="02020603050405020304" pitchFamily="18" charset="0"/>
                <a:ea typeface="Times New Roman" panose="02020603050405020304" pitchFamily="18" charset="0"/>
              </a:rPr>
              <a:t> </a:t>
            </a:r>
            <a:r>
              <a:rPr lang="en-US" sz="2400" b="1" dirty="0" smtClean="0">
                <a:solidFill>
                  <a:srgbClr val="00B050"/>
                </a:solidFill>
                <a:latin typeface="Times New Roman" panose="02020603050405020304" pitchFamily="18" charset="0"/>
                <a:ea typeface="Times New Roman" panose="02020603050405020304" pitchFamily="18" charset="0"/>
              </a:rPr>
              <a:t>Background and Related Works</a:t>
            </a:r>
          </a:p>
          <a:p>
            <a:pPr marL="546100" indent="-342900" algn="just">
              <a:lnSpc>
                <a:spcPct val="150000"/>
              </a:lnSpc>
              <a:spcBef>
                <a:spcPts val="0"/>
              </a:spcBef>
              <a:buClr>
                <a:schemeClr val="dk1"/>
              </a:buClr>
              <a:buFont typeface="Wingdings" panose="05000000000000000000" pitchFamily="2" charset="2"/>
              <a:buChar char="q"/>
            </a:pPr>
            <a:r>
              <a:rPr lang="en-US" sz="2000" dirty="0" smtClean="0">
                <a:latin typeface="Times New Roman" panose="02020603050405020304" pitchFamily="18" charset="0"/>
                <a:ea typeface="Times New Roman" panose="02020603050405020304" pitchFamily="18" charset="0"/>
              </a:rPr>
              <a:t> System Design</a:t>
            </a:r>
          </a:p>
          <a:p>
            <a:pPr marL="546100" indent="-342900" algn="just">
              <a:lnSpc>
                <a:spcPct val="150000"/>
              </a:lnSpc>
              <a:spcBef>
                <a:spcPts val="0"/>
              </a:spcBef>
              <a:buClr>
                <a:schemeClr val="dk1"/>
              </a:buClr>
              <a:buFont typeface="Wingdings" panose="05000000000000000000" pitchFamily="2" charset="2"/>
              <a:buChar char="q"/>
            </a:pPr>
            <a:r>
              <a:rPr lang="en-US" sz="2000" dirty="0" smtClean="0">
                <a:latin typeface="Times New Roman" panose="02020603050405020304" pitchFamily="18" charset="0"/>
                <a:ea typeface="Times New Roman" panose="02020603050405020304" pitchFamily="18" charset="0"/>
              </a:rPr>
              <a:t> Implementation and Result </a:t>
            </a:r>
          </a:p>
          <a:p>
            <a:pPr marL="546100" indent="-342900" algn="just">
              <a:lnSpc>
                <a:spcPct val="150000"/>
              </a:lnSpc>
              <a:spcBef>
                <a:spcPts val="0"/>
              </a:spcBef>
              <a:buClr>
                <a:schemeClr val="dk1"/>
              </a:buClr>
              <a:buFont typeface="Wingdings" panose="05000000000000000000" pitchFamily="2" charset="2"/>
              <a:buChar char="q"/>
            </a:pPr>
            <a:r>
              <a:rPr lang="en-US" sz="2000" dirty="0" smtClean="0">
                <a:latin typeface="Times New Roman" panose="02020603050405020304" pitchFamily="18" charset="0"/>
              </a:rPr>
              <a:t> Conclusion and Future Work</a:t>
            </a:r>
          </a:p>
          <a:p>
            <a:pPr marL="546100" indent="-342900" algn="just">
              <a:lnSpc>
                <a:spcPct val="150000"/>
              </a:lnSpc>
              <a:spcBef>
                <a:spcPts val="0"/>
              </a:spcBef>
              <a:buClr>
                <a:schemeClr val="dk1"/>
              </a:buClr>
              <a:buFont typeface="Wingdings" panose="05000000000000000000" pitchFamily="2" charset="2"/>
              <a:buChar char="q"/>
            </a:pPr>
            <a:r>
              <a:rPr lang="en-US" sz="2000" dirty="0" smtClean="0">
                <a:latin typeface="Times New Roman" panose="02020603050405020304" pitchFamily="18" charset="0"/>
              </a:rPr>
              <a:t> References</a:t>
            </a:r>
            <a:endParaRPr lang="en-US" sz="2000" dirty="0">
              <a:latin typeface="Times New Roman" panose="02020603050405020304" pitchFamily="18" charset="0"/>
            </a:endParaRPr>
          </a:p>
        </p:txBody>
      </p:sp>
      <p:sp>
        <p:nvSpPr>
          <p:cNvPr id="7" name="Google Shape;49;p7"/>
          <p:cNvSpPr txBox="1">
            <a:spLocks/>
          </p:cNvSpPr>
          <p:nvPr/>
        </p:nvSpPr>
        <p:spPr>
          <a:xfrm>
            <a:off x="609600" y="381000"/>
            <a:ext cx="8229600" cy="11430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400"/>
              <a:buFont typeface="Arial"/>
              <a:buNone/>
              <a:defRPr sz="4400" b="1" i="0" u="none" strike="noStrike" cap="none">
                <a:solidFill>
                  <a:srgbClr val="366092"/>
                </a:solidFill>
                <a:latin typeface="Calibri"/>
                <a:ea typeface="Calibri"/>
                <a:cs typeface="Calibri"/>
                <a:sym typeface="Calibri"/>
              </a:defRPr>
            </a:lvl1pPr>
            <a:lvl2pPr marR="0" lvl="1"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2pPr>
            <a:lvl3pPr marR="0" lvl="2"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3pPr>
            <a:lvl4pPr marR="0" lvl="3"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4pPr>
            <a:lvl5pPr marR="0" lvl="4"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5pPr>
            <a:lvl6pPr marR="0" lvl="5"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6pPr>
            <a:lvl7pPr marR="0" lvl="6"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7pPr>
            <a:lvl8pPr marR="0" lvl="7"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8pPr>
            <a:lvl9pPr marR="0" lvl="8"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9pPr>
          </a:lstStyle>
          <a:p>
            <a:pPr>
              <a:buClr>
                <a:srgbClr val="376092"/>
              </a:buClr>
              <a:buSzPts val="4400"/>
              <a:buFont typeface="Calibri"/>
              <a:buNone/>
            </a:pPr>
            <a:r>
              <a:rPr lang="en-US" dirty="0" smtClean="0">
                <a:solidFill>
                  <a:srgbClr val="376092"/>
                </a:solidFill>
              </a:rPr>
              <a:t>Outline</a:t>
            </a:r>
            <a:endParaRPr lang="en-US" dirty="0"/>
          </a:p>
        </p:txBody>
      </p:sp>
    </p:spTree>
    <p:extLst>
      <p:ext uri="{BB962C8B-B14F-4D97-AF65-F5344CB8AC3E}">
        <p14:creationId xmlns:p14="http://schemas.microsoft.com/office/powerpoint/2010/main" val="397770749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48;p7"/>
          <p:cNvSpPr txBox="1">
            <a:spLocks/>
          </p:cNvSpPr>
          <p:nvPr/>
        </p:nvSpPr>
        <p:spPr>
          <a:xfrm>
            <a:off x="609600" y="1828800"/>
            <a:ext cx="8229600" cy="396240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431800" algn="l" rtl="0">
              <a:lnSpc>
                <a:spcPct val="100000"/>
              </a:lnSpc>
              <a:spcBef>
                <a:spcPts val="640"/>
              </a:spcBef>
              <a:spcAft>
                <a:spcPts val="0"/>
              </a:spcAft>
              <a:buClr>
                <a:srgbClr val="366092"/>
              </a:buClr>
              <a:buSzPts val="3200"/>
              <a:buFont typeface="Arial"/>
              <a:buChar char="•"/>
              <a:defRPr sz="3200" b="0" i="0" u="none" strike="noStrike" cap="none">
                <a:solidFill>
                  <a:srgbClr val="366092"/>
                </a:solidFill>
                <a:latin typeface="Calibri"/>
                <a:ea typeface="Calibri"/>
                <a:cs typeface="Calibri"/>
                <a:sym typeface="Calibri"/>
              </a:defRPr>
            </a:lvl1pPr>
            <a:lvl2pPr marL="914400" marR="0" lvl="1" indent="-406400" algn="l" rtl="0">
              <a:lnSpc>
                <a:spcPct val="100000"/>
              </a:lnSpc>
              <a:spcBef>
                <a:spcPts val="560"/>
              </a:spcBef>
              <a:spcAft>
                <a:spcPts val="0"/>
              </a:spcAft>
              <a:buClr>
                <a:srgbClr val="31859B"/>
              </a:buClr>
              <a:buSzPts val="2800"/>
              <a:buFont typeface="Arial"/>
              <a:buChar char="–"/>
              <a:defRPr sz="2800" b="0" i="0" u="none" strike="noStrike" cap="none">
                <a:solidFill>
                  <a:srgbClr val="31859B"/>
                </a:solidFill>
                <a:latin typeface="Calibri"/>
                <a:ea typeface="Calibri"/>
                <a:cs typeface="Calibri"/>
                <a:sym typeface="Calibri"/>
              </a:defRPr>
            </a:lvl2pPr>
            <a:lvl3pPr marL="1371600" marR="0" lvl="2" indent="-381000" algn="l" rtl="0">
              <a:lnSpc>
                <a:spcPct val="100000"/>
              </a:lnSpc>
              <a:spcBef>
                <a:spcPts val="480"/>
              </a:spcBef>
              <a:spcAft>
                <a:spcPts val="0"/>
              </a:spcAft>
              <a:buClr>
                <a:srgbClr val="953734"/>
              </a:buClr>
              <a:buSzPts val="2400"/>
              <a:buFont typeface="Arial"/>
              <a:buChar char="•"/>
              <a:defRPr sz="2400" b="0" i="0" u="none" strike="noStrike" cap="none">
                <a:solidFill>
                  <a:srgbClr val="953734"/>
                </a:solidFill>
                <a:latin typeface="Calibri"/>
                <a:ea typeface="Calibri"/>
                <a:cs typeface="Calibri"/>
                <a:sym typeface="Calibri"/>
              </a:defRPr>
            </a:lvl3pPr>
            <a:lvl4pPr marL="1828800" marR="0" lvl="3" indent="-355600" algn="l" rtl="0">
              <a:lnSpc>
                <a:spcPct val="100000"/>
              </a:lnSpc>
              <a:spcBef>
                <a:spcPts val="400"/>
              </a:spcBef>
              <a:spcAft>
                <a:spcPts val="0"/>
              </a:spcAft>
              <a:buClr>
                <a:srgbClr val="E36C09"/>
              </a:buClr>
              <a:buSzPts val="2000"/>
              <a:buFont typeface="Arial"/>
              <a:buChar char="–"/>
              <a:defRPr sz="2000" b="0" i="0" u="none" strike="noStrike" cap="none">
                <a:solidFill>
                  <a:srgbClr val="E36C09"/>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9pPr>
          </a:lstStyle>
          <a:p>
            <a:pPr algn="just">
              <a:lnSpc>
                <a:spcPct val="150000"/>
              </a:lnSpc>
            </a:pPr>
            <a:r>
              <a:rPr lang="en-US" sz="2000" dirty="0"/>
              <a:t>We the alumni of JU PMSCS realize that we should have an Alumni Association like JU </a:t>
            </a:r>
            <a:r>
              <a:rPr lang="en-US" sz="2000" dirty="0" smtClean="0"/>
              <a:t>alumni. </a:t>
            </a:r>
            <a:r>
              <a:rPr lang="en-US" sz="2000" dirty="0"/>
              <a:t>A website is required for this, where all organizational processes will be completed. This is as per requirement Dr. Md. Ezharul Islam Professor, Department of CSE, in order to achieve this, he realized the need for an Alumni Association. Many teachers feel that this department will be very important for it and feels that communication between teachers and former students will increase.</a:t>
            </a:r>
          </a:p>
        </p:txBody>
      </p:sp>
      <p:sp>
        <p:nvSpPr>
          <p:cNvPr id="7" name="Google Shape;49;p7"/>
          <p:cNvSpPr txBox="1">
            <a:spLocks/>
          </p:cNvSpPr>
          <p:nvPr/>
        </p:nvSpPr>
        <p:spPr>
          <a:xfrm>
            <a:off x="609600" y="381000"/>
            <a:ext cx="8229600" cy="11430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400"/>
              <a:buFont typeface="Arial"/>
              <a:buNone/>
              <a:defRPr sz="4400" b="1" i="0" u="none" strike="noStrike" cap="none">
                <a:solidFill>
                  <a:srgbClr val="366092"/>
                </a:solidFill>
                <a:latin typeface="Calibri"/>
                <a:ea typeface="Calibri"/>
                <a:cs typeface="Calibri"/>
                <a:sym typeface="Calibri"/>
              </a:defRPr>
            </a:lvl1pPr>
            <a:lvl2pPr marR="0" lvl="1"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2pPr>
            <a:lvl3pPr marR="0" lvl="2"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3pPr>
            <a:lvl4pPr marR="0" lvl="3"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4pPr>
            <a:lvl5pPr marR="0" lvl="4"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5pPr>
            <a:lvl6pPr marR="0" lvl="5"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6pPr>
            <a:lvl7pPr marR="0" lvl="6"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7pPr>
            <a:lvl8pPr marR="0" lvl="7"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8pPr>
            <a:lvl9pPr marR="0" lvl="8"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9pPr>
          </a:lstStyle>
          <a:p>
            <a:pPr>
              <a:buClr>
                <a:srgbClr val="376092"/>
              </a:buClr>
              <a:buSzPts val="4400"/>
            </a:pPr>
            <a:r>
              <a:rPr lang="en-US" dirty="0" smtClean="0">
                <a:solidFill>
                  <a:srgbClr val="376092"/>
                </a:solidFill>
              </a:rPr>
              <a:t>Background</a:t>
            </a:r>
            <a:endParaRPr lang="en-US" dirty="0"/>
          </a:p>
        </p:txBody>
      </p:sp>
    </p:spTree>
    <p:extLst>
      <p:ext uri="{BB962C8B-B14F-4D97-AF65-F5344CB8AC3E}">
        <p14:creationId xmlns:p14="http://schemas.microsoft.com/office/powerpoint/2010/main" val="24925205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48;p7"/>
          <p:cNvSpPr txBox="1">
            <a:spLocks/>
          </p:cNvSpPr>
          <p:nvPr/>
        </p:nvSpPr>
        <p:spPr>
          <a:xfrm>
            <a:off x="609600" y="1524000"/>
            <a:ext cx="8229600" cy="426720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431800" algn="l" rtl="0">
              <a:lnSpc>
                <a:spcPct val="100000"/>
              </a:lnSpc>
              <a:spcBef>
                <a:spcPts val="640"/>
              </a:spcBef>
              <a:spcAft>
                <a:spcPts val="0"/>
              </a:spcAft>
              <a:buClr>
                <a:srgbClr val="366092"/>
              </a:buClr>
              <a:buSzPts val="3200"/>
              <a:buFont typeface="Arial"/>
              <a:buChar char="•"/>
              <a:defRPr sz="3200" b="0" i="0" u="none" strike="noStrike" cap="none">
                <a:solidFill>
                  <a:srgbClr val="366092"/>
                </a:solidFill>
                <a:latin typeface="Calibri"/>
                <a:ea typeface="Calibri"/>
                <a:cs typeface="Calibri"/>
                <a:sym typeface="Calibri"/>
              </a:defRPr>
            </a:lvl1pPr>
            <a:lvl2pPr marL="914400" marR="0" lvl="1" indent="-406400" algn="l" rtl="0">
              <a:lnSpc>
                <a:spcPct val="100000"/>
              </a:lnSpc>
              <a:spcBef>
                <a:spcPts val="560"/>
              </a:spcBef>
              <a:spcAft>
                <a:spcPts val="0"/>
              </a:spcAft>
              <a:buClr>
                <a:srgbClr val="31859B"/>
              </a:buClr>
              <a:buSzPts val="2800"/>
              <a:buFont typeface="Arial"/>
              <a:buChar char="–"/>
              <a:defRPr sz="2800" b="0" i="0" u="none" strike="noStrike" cap="none">
                <a:solidFill>
                  <a:srgbClr val="31859B"/>
                </a:solidFill>
                <a:latin typeface="Calibri"/>
                <a:ea typeface="Calibri"/>
                <a:cs typeface="Calibri"/>
                <a:sym typeface="Calibri"/>
              </a:defRPr>
            </a:lvl2pPr>
            <a:lvl3pPr marL="1371600" marR="0" lvl="2" indent="-381000" algn="l" rtl="0">
              <a:lnSpc>
                <a:spcPct val="100000"/>
              </a:lnSpc>
              <a:spcBef>
                <a:spcPts val="480"/>
              </a:spcBef>
              <a:spcAft>
                <a:spcPts val="0"/>
              </a:spcAft>
              <a:buClr>
                <a:srgbClr val="953734"/>
              </a:buClr>
              <a:buSzPts val="2400"/>
              <a:buFont typeface="Arial"/>
              <a:buChar char="•"/>
              <a:defRPr sz="2400" b="0" i="0" u="none" strike="noStrike" cap="none">
                <a:solidFill>
                  <a:srgbClr val="953734"/>
                </a:solidFill>
                <a:latin typeface="Calibri"/>
                <a:ea typeface="Calibri"/>
                <a:cs typeface="Calibri"/>
                <a:sym typeface="Calibri"/>
              </a:defRPr>
            </a:lvl3pPr>
            <a:lvl4pPr marL="1828800" marR="0" lvl="3" indent="-355600" algn="l" rtl="0">
              <a:lnSpc>
                <a:spcPct val="100000"/>
              </a:lnSpc>
              <a:spcBef>
                <a:spcPts val="400"/>
              </a:spcBef>
              <a:spcAft>
                <a:spcPts val="0"/>
              </a:spcAft>
              <a:buClr>
                <a:srgbClr val="E36C09"/>
              </a:buClr>
              <a:buSzPts val="2000"/>
              <a:buFont typeface="Arial"/>
              <a:buChar char="–"/>
              <a:defRPr sz="2000" b="0" i="0" u="none" strike="noStrike" cap="none">
                <a:solidFill>
                  <a:srgbClr val="E36C09"/>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9pPr>
          </a:lstStyle>
          <a:p>
            <a:pPr>
              <a:lnSpc>
                <a:spcPct val="150000"/>
              </a:lnSpc>
            </a:pPr>
            <a:r>
              <a:rPr lang="en-US" sz="2000" dirty="0"/>
              <a:t>Alumni Association is an organization of alumni of an institution which creates a common platform with the alumni, strengthens brotherhood and unity, fulfills the responsibility towards the school, college, university from the sense of responsibility as an alumni and organizes necessary social and cultural events.</a:t>
            </a:r>
          </a:p>
          <a:p>
            <a:pPr>
              <a:lnSpc>
                <a:spcPct val="150000"/>
              </a:lnSpc>
            </a:pPr>
            <a:r>
              <a:rPr lang="en-US" sz="2000" dirty="0"/>
              <a:t>Now we will look at several sites that alumni have created for their institutions. And we will try to find out some of their public feature. That will help to create a clear comparison. And admin panel will be hide on our internal policy.</a:t>
            </a:r>
          </a:p>
        </p:txBody>
      </p:sp>
      <p:sp>
        <p:nvSpPr>
          <p:cNvPr id="7" name="Google Shape;49;p7"/>
          <p:cNvSpPr txBox="1">
            <a:spLocks/>
          </p:cNvSpPr>
          <p:nvPr/>
        </p:nvSpPr>
        <p:spPr>
          <a:xfrm>
            <a:off x="609600" y="381000"/>
            <a:ext cx="8229600" cy="11430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400"/>
              <a:buFont typeface="Arial"/>
              <a:buNone/>
              <a:defRPr sz="4400" b="1" i="0" u="none" strike="noStrike" cap="none">
                <a:solidFill>
                  <a:srgbClr val="366092"/>
                </a:solidFill>
                <a:latin typeface="Calibri"/>
                <a:ea typeface="Calibri"/>
                <a:cs typeface="Calibri"/>
                <a:sym typeface="Calibri"/>
              </a:defRPr>
            </a:lvl1pPr>
            <a:lvl2pPr marR="0" lvl="1"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2pPr>
            <a:lvl3pPr marR="0" lvl="2"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3pPr>
            <a:lvl4pPr marR="0" lvl="3"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4pPr>
            <a:lvl5pPr marR="0" lvl="4"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5pPr>
            <a:lvl6pPr marR="0" lvl="5"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6pPr>
            <a:lvl7pPr marR="0" lvl="6"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7pPr>
            <a:lvl8pPr marR="0" lvl="7"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8pPr>
            <a:lvl9pPr marR="0" lvl="8"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9pPr>
          </a:lstStyle>
          <a:p>
            <a:pPr>
              <a:buClr>
                <a:srgbClr val="376092"/>
              </a:buClr>
              <a:buSzPts val="4400"/>
            </a:pPr>
            <a:r>
              <a:rPr lang="en-US" dirty="0" smtClean="0">
                <a:solidFill>
                  <a:srgbClr val="376092"/>
                </a:solidFill>
              </a:rPr>
              <a:t>Related Works</a:t>
            </a:r>
            <a:endParaRPr lang="en-US" dirty="0"/>
          </a:p>
        </p:txBody>
      </p:sp>
    </p:spTree>
    <p:extLst>
      <p:ext uri="{BB962C8B-B14F-4D97-AF65-F5344CB8AC3E}">
        <p14:creationId xmlns:p14="http://schemas.microsoft.com/office/powerpoint/2010/main" val="3467981557"/>
      </p:ext>
    </p:extLst>
  </p:cSld>
  <p:clrMapOvr>
    <a:masterClrMapping/>
  </p:clrMapOvr>
  <p:timing>
    <p:tnLst>
      <p:par>
        <p:cTn id="1" dur="indefinite" restart="never" nodeType="tmRoot"/>
      </p:par>
    </p:tnLst>
  </p:timing>
</p:sld>
</file>

<file path=ppt/theme/theme1.xml><?xml version="1.0" encoding="utf-8"?>
<a:theme xmlns:a="http://schemas.openxmlformats.org/drawingml/2006/main"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2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2784</TotalTime>
  <Words>1548</Words>
  <Application>Microsoft Office PowerPoint</Application>
  <PresentationFormat>On-screen Show (4:3)</PresentationFormat>
  <Paragraphs>182</Paragraphs>
  <Slides>36</Slides>
  <Notes>3</Notes>
  <HiddenSlides>0</HiddenSlides>
  <MMClips>0</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36</vt:i4>
      </vt:variant>
    </vt:vector>
  </HeadingPairs>
  <TitlesOfParts>
    <vt:vector size="46" baseType="lpstr">
      <vt:lpstr>Arial</vt:lpstr>
      <vt:lpstr>Calibri</vt:lpstr>
      <vt:lpstr>Cambria</vt:lpstr>
      <vt:lpstr>Symbol</vt:lpstr>
      <vt:lpstr>Times New Roman</vt:lpstr>
      <vt:lpstr>Vrinda</vt:lpstr>
      <vt:lpstr>Wingdings</vt:lpstr>
      <vt:lpstr>1_Office Theme</vt:lpstr>
      <vt:lpstr>2_Office Theme</vt:lpstr>
      <vt:lpstr>Office Theme</vt:lpstr>
      <vt:lpstr>Design and Development of a  Web-based  Alumni Management System</vt:lpstr>
      <vt:lpstr>Outline</vt:lpstr>
      <vt:lpstr>Introduction</vt:lpstr>
      <vt:lpstr>Objectives</vt:lpstr>
      <vt:lpstr>Problem Definition</vt:lpstr>
      <vt:lpstr>Research Methodology</vt:lpstr>
      <vt:lpstr>PowerPoint Presentation</vt:lpstr>
      <vt:lpstr>PowerPoint Presentation</vt:lpstr>
      <vt:lpstr>PowerPoint Presentation</vt:lpstr>
      <vt:lpstr>PowerPoint Presentation</vt:lpstr>
      <vt:lpstr>PowerPoint Presentation</vt:lpstr>
      <vt:lpstr>Framework Environment</vt:lpstr>
      <vt:lpstr>Tools and Technologies</vt:lpstr>
      <vt:lpstr>System Design Model List</vt:lpstr>
      <vt:lpstr>ERD Diagram for Alumni Management System</vt:lpstr>
      <vt:lpstr>Use Case Diagram</vt:lpstr>
      <vt:lpstr>PowerPoint Presentation</vt:lpstr>
      <vt:lpstr>Hardware Requirement for Python Django</vt:lpstr>
      <vt:lpstr>Sample Code For Setting </vt:lpstr>
      <vt:lpstr>Project Run Script</vt:lpstr>
      <vt:lpstr>Home page</vt:lpstr>
      <vt:lpstr>Home page</vt:lpstr>
      <vt:lpstr>Home page</vt:lpstr>
      <vt:lpstr>Home page</vt:lpstr>
      <vt:lpstr>Home page</vt:lpstr>
      <vt:lpstr>News &amp; Events Page</vt:lpstr>
      <vt:lpstr>Alumni Wall Page</vt:lpstr>
      <vt:lpstr>Souvenir Page</vt:lpstr>
      <vt:lpstr>Student Information Page</vt:lpstr>
      <vt:lpstr>Student List on Admin Panel</vt:lpstr>
      <vt:lpstr>Testing</vt:lpstr>
      <vt:lpstr>PowerPoint Presentation</vt:lpstr>
      <vt:lpstr>Conclusion</vt:lpstr>
      <vt:lpstr>Future Work</vt:lpstr>
      <vt:lpstr>References</vt:lpstr>
      <vt:lpstr>Thank you.</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Departmental Store Information Management System</dc:title>
  <cp:lastModifiedBy>LENOVO</cp:lastModifiedBy>
  <cp:revision>79</cp:revision>
  <dcterms:modified xsi:type="dcterms:W3CDTF">2022-11-12T09:29:43Z</dcterms:modified>
</cp:coreProperties>
</file>